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59a7e5fd2a4c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9fdfcf1c23444f"/>
  </p:sldMasterIdLst>
  <p:sldIdLst>
    <p:sldId xmlns:r="http://schemas.openxmlformats.org/officeDocument/2006/relationships" id="256" r:id="Re6e5d883d4b24046"/>
    <p:sldId xmlns:r="http://schemas.openxmlformats.org/officeDocument/2006/relationships" id="257" r:id="R459b31e7d752476a"/>
    <p:sldId xmlns:r="http://schemas.openxmlformats.org/officeDocument/2006/relationships" id="258" r:id="Rde6204c03a634960"/>
    <p:sldId xmlns:r="http://schemas.openxmlformats.org/officeDocument/2006/relationships" id="259" r:id="R6601693aed844019"/>
    <p:sldId xmlns:r="http://schemas.openxmlformats.org/officeDocument/2006/relationships" id="260" r:id="R2b3fd4dab3664e70"/>
    <p:sldId xmlns:r="http://schemas.openxmlformats.org/officeDocument/2006/relationships" id="261" r:id="Rbe33b6b99d194958"/>
    <p:sldId xmlns:r="http://schemas.openxmlformats.org/officeDocument/2006/relationships" id="262" r:id="Rf03d4be91f9f4a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9fdfcf1c23444f" /><Relationship Type="http://schemas.openxmlformats.org/officeDocument/2006/relationships/slide" Target="/ppt/slides/slide1.xml" Id="Re6e5d883d4b24046" /><Relationship Type="http://schemas.openxmlformats.org/officeDocument/2006/relationships/slide" Target="/ppt/slides/slide2.xml" Id="R459b31e7d752476a" /><Relationship Type="http://schemas.openxmlformats.org/officeDocument/2006/relationships/slide" Target="/ppt/slides/slide3.xml" Id="Rde6204c03a634960" /><Relationship Type="http://schemas.openxmlformats.org/officeDocument/2006/relationships/slide" Target="/ppt/slides/slide4.xml" Id="R6601693aed844019" /><Relationship Type="http://schemas.openxmlformats.org/officeDocument/2006/relationships/slide" Target="/ppt/slides/slide5.xml" Id="R2b3fd4dab3664e70" /><Relationship Type="http://schemas.openxmlformats.org/officeDocument/2006/relationships/slide" Target="/ppt/slides/slide6.xml" Id="Rbe33b6b99d194958" /><Relationship Type="http://schemas.openxmlformats.org/officeDocument/2006/relationships/slide" Target="/ppt/slides/slide7.xml" Id="Rf03d4be91f9f4a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22c57e69064e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38c60e1ad46cc" /><Relationship Type="http://schemas.openxmlformats.org/officeDocument/2006/relationships/theme" Target="/ppt/slideMasters/theme/theme1.xml" Id="Re6534121d31243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d38c60e1ad46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7d920c4a24e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5f863ed7545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b9364ba2345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09869bbf84a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7f106773942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3a38468164e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2cb67202446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 FORVALTNING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655 918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12 647 124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52 925 308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59 667 736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ØIVIND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LARS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KJELL ARNE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Deviks vei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994 779 621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