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c680a0370144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12776fcfa248ae"/>
  </p:sldMasterIdLst>
  <p:sldIdLst>
    <p:sldId xmlns:r="http://schemas.openxmlformats.org/officeDocument/2006/relationships" id="256" r:id="Re343d4efc4c24811"/>
    <p:sldId xmlns:r="http://schemas.openxmlformats.org/officeDocument/2006/relationships" id="257" r:id="R50075b4fb3f54cf0"/>
    <p:sldId xmlns:r="http://schemas.openxmlformats.org/officeDocument/2006/relationships" id="258" r:id="R3b49340549bf46a9"/>
    <p:sldId xmlns:r="http://schemas.openxmlformats.org/officeDocument/2006/relationships" id="259" r:id="Rd895cd7ff9354ba9"/>
    <p:sldId xmlns:r="http://schemas.openxmlformats.org/officeDocument/2006/relationships" id="260" r:id="R50393ab5fc3c4e7c"/>
    <p:sldId xmlns:r="http://schemas.openxmlformats.org/officeDocument/2006/relationships" id="261" r:id="Ree0ecb43a72b41da"/>
    <p:sldId xmlns:r="http://schemas.openxmlformats.org/officeDocument/2006/relationships" id="262" r:id="R838e0512d7b34c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2776fcfa248ae" /><Relationship Type="http://schemas.openxmlformats.org/officeDocument/2006/relationships/slide" Target="/ppt/slides/slide1.xml" Id="Re343d4efc4c24811" /><Relationship Type="http://schemas.openxmlformats.org/officeDocument/2006/relationships/slide" Target="/ppt/slides/slide2.xml" Id="R50075b4fb3f54cf0" /><Relationship Type="http://schemas.openxmlformats.org/officeDocument/2006/relationships/slide" Target="/ppt/slides/slide3.xml" Id="R3b49340549bf46a9" /><Relationship Type="http://schemas.openxmlformats.org/officeDocument/2006/relationships/slide" Target="/ppt/slides/slide4.xml" Id="Rd895cd7ff9354ba9" /><Relationship Type="http://schemas.openxmlformats.org/officeDocument/2006/relationships/slide" Target="/ppt/slides/slide5.xml" Id="R50393ab5fc3c4e7c" /><Relationship Type="http://schemas.openxmlformats.org/officeDocument/2006/relationships/slide" Target="/ppt/slides/slide6.xml" Id="Ree0ecb43a72b41da" /><Relationship Type="http://schemas.openxmlformats.org/officeDocument/2006/relationships/slide" Target="/ppt/slides/slide7.xml" Id="R838e0512d7b34c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06434d536544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6b6451a3a4226" /><Relationship Type="http://schemas.openxmlformats.org/officeDocument/2006/relationships/theme" Target="/ppt/slideMasters/theme/theme1.xml" Id="R357e2a2865e3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26b6451a3a42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f38166d4c46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de127bf9948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7cb0476f64e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fbf9356664c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e1a710b3a4f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6a98bf44b4b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6845cbd62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