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73c664d48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9a3c72bd64839"/>
  </p:sldMasterIdLst>
  <p:sldIdLst>
    <p:sldId xmlns:r="http://schemas.openxmlformats.org/officeDocument/2006/relationships" id="256" r:id="Rd1c9a2814d5d438f"/>
    <p:sldId xmlns:r="http://schemas.openxmlformats.org/officeDocument/2006/relationships" id="257" r:id="R074ff30c322c4f0f"/>
    <p:sldId xmlns:r="http://schemas.openxmlformats.org/officeDocument/2006/relationships" id="258" r:id="Rda5c182402964943"/>
    <p:sldId xmlns:r="http://schemas.openxmlformats.org/officeDocument/2006/relationships" id="259" r:id="Rd91e9a1fd66e450b"/>
    <p:sldId xmlns:r="http://schemas.openxmlformats.org/officeDocument/2006/relationships" id="260" r:id="Rbae0558d309248a0"/>
    <p:sldId xmlns:r="http://schemas.openxmlformats.org/officeDocument/2006/relationships" id="261" r:id="R7fc66bc4a266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9a3c72bd64839" /><Relationship Type="http://schemas.openxmlformats.org/officeDocument/2006/relationships/slide" Target="/ppt/slides/slide1.xml" Id="Rd1c9a2814d5d438f" /><Relationship Type="http://schemas.openxmlformats.org/officeDocument/2006/relationships/slide" Target="/ppt/slides/slide2.xml" Id="R074ff30c322c4f0f" /><Relationship Type="http://schemas.openxmlformats.org/officeDocument/2006/relationships/slide" Target="/ppt/slides/slide3.xml" Id="Rda5c182402964943" /><Relationship Type="http://schemas.openxmlformats.org/officeDocument/2006/relationships/slide" Target="/ppt/slides/slide4.xml" Id="Rd91e9a1fd66e450b" /><Relationship Type="http://schemas.openxmlformats.org/officeDocument/2006/relationships/slide" Target="/ppt/slides/slide5.xml" Id="Rbae0558d309248a0" /><Relationship Type="http://schemas.openxmlformats.org/officeDocument/2006/relationships/slide" Target="/ppt/slides/slide6.xml" Id="R7fc66bc4a266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849fa3603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19efb0d7d44d7" /><Relationship Type="http://schemas.openxmlformats.org/officeDocument/2006/relationships/theme" Target="/ppt/slideMasters/theme/theme1.xml" Id="Rfed37727b7d2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19efb0d7d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fa6d0ddca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6a44fac5b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fbabf35b5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beeb2000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0aab5418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4ed4c300f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SEASCAPE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Postvei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995 073 749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