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afde2ebc364d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cb02de6a334755"/>
  </p:sldMasterIdLst>
  <p:sldIdLst>
    <p:sldId xmlns:r="http://schemas.openxmlformats.org/officeDocument/2006/relationships" id="256" r:id="R3f82721c13424bee"/>
    <p:sldId xmlns:r="http://schemas.openxmlformats.org/officeDocument/2006/relationships" id="257" r:id="Rd42ad5e8c5aa4b7a"/>
    <p:sldId xmlns:r="http://schemas.openxmlformats.org/officeDocument/2006/relationships" id="258" r:id="Rf695719e24df49e9"/>
    <p:sldId xmlns:r="http://schemas.openxmlformats.org/officeDocument/2006/relationships" id="259" r:id="R78345e7736814130"/>
    <p:sldId xmlns:r="http://schemas.openxmlformats.org/officeDocument/2006/relationships" id="260" r:id="Rfe907bdacf554738"/>
    <p:sldId xmlns:r="http://schemas.openxmlformats.org/officeDocument/2006/relationships" id="261" r:id="R44eb17e58bd34884"/>
    <p:sldId xmlns:r="http://schemas.openxmlformats.org/officeDocument/2006/relationships" id="262" r:id="Rba39ed92a59e49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cb02de6a334755" /><Relationship Type="http://schemas.openxmlformats.org/officeDocument/2006/relationships/slide" Target="/ppt/slides/slide1.xml" Id="R3f82721c13424bee" /><Relationship Type="http://schemas.openxmlformats.org/officeDocument/2006/relationships/slide" Target="/ppt/slides/slide2.xml" Id="Rd42ad5e8c5aa4b7a" /><Relationship Type="http://schemas.openxmlformats.org/officeDocument/2006/relationships/slide" Target="/ppt/slides/slide3.xml" Id="Rf695719e24df49e9" /><Relationship Type="http://schemas.openxmlformats.org/officeDocument/2006/relationships/slide" Target="/ppt/slides/slide4.xml" Id="R78345e7736814130" /><Relationship Type="http://schemas.openxmlformats.org/officeDocument/2006/relationships/slide" Target="/ppt/slides/slide5.xml" Id="Rfe907bdacf554738" /><Relationship Type="http://schemas.openxmlformats.org/officeDocument/2006/relationships/slide" Target="/ppt/slides/slide6.xml" Id="R44eb17e58bd34884" /><Relationship Type="http://schemas.openxmlformats.org/officeDocument/2006/relationships/slide" Target="/ppt/slides/slide7.xml" Id="Rba39ed92a59e49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1fc62b342c4b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df5b9d7d7e4519" /><Relationship Type="http://schemas.openxmlformats.org/officeDocument/2006/relationships/theme" Target="/ppt/slideMasters/theme/theme1.xml" Id="R9a9e905b604044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df5b9d7d7e45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a1bdfbc6c04b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00753628d549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6f8b0c34794d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792892eb814e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166fd91d3f4c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7d30265e4c461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5109d3609542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SEASCAPE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SEASCAPE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−95 664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1 712 071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21 261 241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21 267 075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RICHARD STENBAKK NYSTRØM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 SVENSEN NYSTRØM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SVENSEN NYSTRØM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RUTH BERGLIOT SVENSEN NYSTRØM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Postvei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995 073 749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