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37f50638a04e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810bc6bd424803"/>
  </p:sldMasterIdLst>
  <p:sldIdLst>
    <p:sldId xmlns:r="http://schemas.openxmlformats.org/officeDocument/2006/relationships" id="256" r:id="Rf2451aad4b434237"/>
    <p:sldId xmlns:r="http://schemas.openxmlformats.org/officeDocument/2006/relationships" id="257" r:id="Re565fe5a3cde4478"/>
    <p:sldId xmlns:r="http://schemas.openxmlformats.org/officeDocument/2006/relationships" id="258" r:id="R4806752e4e194aa0"/>
    <p:sldId xmlns:r="http://schemas.openxmlformats.org/officeDocument/2006/relationships" id="259" r:id="Raabe66ae53474e5d"/>
    <p:sldId xmlns:r="http://schemas.openxmlformats.org/officeDocument/2006/relationships" id="260" r:id="Re840dc879ffd4abf"/>
    <p:sldId xmlns:r="http://schemas.openxmlformats.org/officeDocument/2006/relationships" id="261" r:id="R30c7a382c4064622"/>
    <p:sldId xmlns:r="http://schemas.openxmlformats.org/officeDocument/2006/relationships" id="262" r:id="Rd139c9a22a0946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10bc6bd424803" /><Relationship Type="http://schemas.openxmlformats.org/officeDocument/2006/relationships/slide" Target="/ppt/slides/slide1.xml" Id="Rf2451aad4b434237" /><Relationship Type="http://schemas.openxmlformats.org/officeDocument/2006/relationships/slide" Target="/ppt/slides/slide2.xml" Id="Re565fe5a3cde4478" /><Relationship Type="http://schemas.openxmlformats.org/officeDocument/2006/relationships/slide" Target="/ppt/slides/slide3.xml" Id="R4806752e4e194aa0" /><Relationship Type="http://schemas.openxmlformats.org/officeDocument/2006/relationships/slide" Target="/ppt/slides/slide4.xml" Id="Raabe66ae53474e5d" /><Relationship Type="http://schemas.openxmlformats.org/officeDocument/2006/relationships/slide" Target="/ppt/slides/slide5.xml" Id="Re840dc879ffd4abf" /><Relationship Type="http://schemas.openxmlformats.org/officeDocument/2006/relationships/slide" Target="/ppt/slides/slide6.xml" Id="R30c7a382c4064622" /><Relationship Type="http://schemas.openxmlformats.org/officeDocument/2006/relationships/slide" Target="/ppt/slides/slide7.xml" Id="Rd139c9a22a0946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90bf4fbb1846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4af7359b34b95" /><Relationship Type="http://schemas.openxmlformats.org/officeDocument/2006/relationships/theme" Target="/ppt/slideMasters/theme/theme1.xml" Id="Rfcc22f89c68245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f4af7359b34b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05be8953b4e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cf825c16f42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8c129404746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0204db3a84c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8eb988ea745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ca1bf26c644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b507427bd4f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HAUKERØD HAGE OG SKOG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HAUKERØD HAGE OG SKOG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19 008 031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3 163 022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2 624 618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8 268 458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19 591 745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TRØEN TOR GUNNAR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HILDE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46 64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post@hageogskog.no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995 127 113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