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ff883f292340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1f8b5bf3e4af4"/>
  </p:sldMasterIdLst>
  <p:sldIdLst>
    <p:sldId xmlns:r="http://schemas.openxmlformats.org/officeDocument/2006/relationships" id="256" r:id="R93fbaa4e23984034"/>
    <p:sldId xmlns:r="http://schemas.openxmlformats.org/officeDocument/2006/relationships" id="257" r:id="R75b10ee1bf4d4163"/>
    <p:sldId xmlns:r="http://schemas.openxmlformats.org/officeDocument/2006/relationships" id="258" r:id="Rce31b299cf494b75"/>
    <p:sldId xmlns:r="http://schemas.openxmlformats.org/officeDocument/2006/relationships" id="259" r:id="R477bb44ce422424e"/>
    <p:sldId xmlns:r="http://schemas.openxmlformats.org/officeDocument/2006/relationships" id="260" r:id="Rd43929fde55b48e6"/>
    <p:sldId xmlns:r="http://schemas.openxmlformats.org/officeDocument/2006/relationships" id="261" r:id="R161f22b1b9914415"/>
    <p:sldId xmlns:r="http://schemas.openxmlformats.org/officeDocument/2006/relationships" id="262" r:id="R4579c5eb12c04c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1f8b5bf3e4af4" /><Relationship Type="http://schemas.openxmlformats.org/officeDocument/2006/relationships/slide" Target="/ppt/slides/slide1.xml" Id="R93fbaa4e23984034" /><Relationship Type="http://schemas.openxmlformats.org/officeDocument/2006/relationships/slide" Target="/ppt/slides/slide2.xml" Id="R75b10ee1bf4d4163" /><Relationship Type="http://schemas.openxmlformats.org/officeDocument/2006/relationships/slide" Target="/ppt/slides/slide3.xml" Id="Rce31b299cf494b75" /><Relationship Type="http://schemas.openxmlformats.org/officeDocument/2006/relationships/slide" Target="/ppt/slides/slide4.xml" Id="R477bb44ce422424e" /><Relationship Type="http://schemas.openxmlformats.org/officeDocument/2006/relationships/slide" Target="/ppt/slides/slide5.xml" Id="Rd43929fde55b48e6" /><Relationship Type="http://schemas.openxmlformats.org/officeDocument/2006/relationships/slide" Target="/ppt/slides/slide6.xml" Id="R161f22b1b9914415" /><Relationship Type="http://schemas.openxmlformats.org/officeDocument/2006/relationships/slide" Target="/ppt/slides/slide7.xml" Id="R4579c5eb12c04c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2f19e9b2c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cd6791e8b4a96" /><Relationship Type="http://schemas.openxmlformats.org/officeDocument/2006/relationships/theme" Target="/ppt/slideMasters/theme/theme1.xml" Id="R56aa914b266f45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5cd6791e8b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e6554cee243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5ac120d364f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d942eea1347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5485696c6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86a2f20734a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787eca4db4b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c5526bdca41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HAVNES INVEST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3 368 414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3 368 414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NESHEIM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995 152 134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HAVNES INVEST AS</a:t>
            </a:r>
          </a:p>
        </p:txBody>
      </p:sp>
    </p:spTree>
  </p:cSld>
  <p:clrMapOvr>
    <a:masterClrMapping xmlns:a="http://schemas.openxmlformats.org/drawingml/2006/main"/>
  </p:clrMapOvr>
</p:sld>
</file>