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c0c59e4f04a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286fb86928464c"/>
  </p:sldMasterIdLst>
  <p:sldIdLst>
    <p:sldId xmlns:r="http://schemas.openxmlformats.org/officeDocument/2006/relationships" id="256" r:id="R91769e75ebc84ca3"/>
    <p:sldId xmlns:r="http://schemas.openxmlformats.org/officeDocument/2006/relationships" id="257" r:id="R182fa3138afe48ba"/>
    <p:sldId xmlns:r="http://schemas.openxmlformats.org/officeDocument/2006/relationships" id="258" r:id="Rf0b1781547ee4094"/>
    <p:sldId xmlns:r="http://schemas.openxmlformats.org/officeDocument/2006/relationships" id="259" r:id="R4c8bcc4cfe9b46c6"/>
    <p:sldId xmlns:r="http://schemas.openxmlformats.org/officeDocument/2006/relationships" id="260" r:id="Rc6c0529b55e5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86fb86928464c" /><Relationship Type="http://schemas.openxmlformats.org/officeDocument/2006/relationships/slide" Target="/ppt/slides/slide1.xml" Id="R91769e75ebc84ca3" /><Relationship Type="http://schemas.openxmlformats.org/officeDocument/2006/relationships/slide" Target="/ppt/slides/slide2.xml" Id="R182fa3138afe48ba" /><Relationship Type="http://schemas.openxmlformats.org/officeDocument/2006/relationships/slide" Target="/ppt/slides/slide3.xml" Id="Rf0b1781547ee4094" /><Relationship Type="http://schemas.openxmlformats.org/officeDocument/2006/relationships/slide" Target="/ppt/slides/slide4.xml" Id="R4c8bcc4cfe9b46c6" /><Relationship Type="http://schemas.openxmlformats.org/officeDocument/2006/relationships/slide" Target="/ppt/slides/slide5.xml" Id="Rc6c0529b55e5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fa91a02e8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30bf1c27e4a1a" /><Relationship Type="http://schemas.openxmlformats.org/officeDocument/2006/relationships/theme" Target="/ppt/slideMasters/theme/theme1.xml" Id="R906cfbd4d980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30bf1c27e4a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51bb699b47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aed56c5d4f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e8a8848734f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15c6a9a07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c6547a64a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