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058214271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fb77f5490d41fa"/>
  </p:sldMasterIdLst>
  <p:sldIdLst>
    <p:sldId xmlns:r="http://schemas.openxmlformats.org/officeDocument/2006/relationships" id="256" r:id="Rb7a2b398485a4fa7"/>
    <p:sldId xmlns:r="http://schemas.openxmlformats.org/officeDocument/2006/relationships" id="257" r:id="Rc424561e8e144ed6"/>
    <p:sldId xmlns:r="http://schemas.openxmlformats.org/officeDocument/2006/relationships" id="258" r:id="R1570e1697c824599"/>
    <p:sldId xmlns:r="http://schemas.openxmlformats.org/officeDocument/2006/relationships" id="259" r:id="R41c15779cdd6474d"/>
    <p:sldId xmlns:r="http://schemas.openxmlformats.org/officeDocument/2006/relationships" id="260" r:id="R66a326da244f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b77f5490d41fa" /><Relationship Type="http://schemas.openxmlformats.org/officeDocument/2006/relationships/slide" Target="/ppt/slides/slide1.xml" Id="Rb7a2b398485a4fa7" /><Relationship Type="http://schemas.openxmlformats.org/officeDocument/2006/relationships/slide" Target="/ppt/slides/slide2.xml" Id="Rc424561e8e144ed6" /><Relationship Type="http://schemas.openxmlformats.org/officeDocument/2006/relationships/slide" Target="/ppt/slides/slide3.xml" Id="R1570e1697c824599" /><Relationship Type="http://schemas.openxmlformats.org/officeDocument/2006/relationships/slide" Target="/ppt/slides/slide4.xml" Id="R41c15779cdd6474d" /><Relationship Type="http://schemas.openxmlformats.org/officeDocument/2006/relationships/slide" Target="/ppt/slides/slide5.xml" Id="R66a326da244f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23c5a53824d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ea4c89234de8" /><Relationship Type="http://schemas.openxmlformats.org/officeDocument/2006/relationships/theme" Target="/ppt/slideMasters/theme/theme1.xml" Id="R32179425c0c5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8ea4c8923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275a84f6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f949049dc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2c13d1c3f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1426fc253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5c7a988364a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HAALOGALAND TAKSTFORRETNING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HAALOGALAND TAKSTFORRETNING LTD ble etablert [år] og holder til i Sk7 2dh Cheshire.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Carpenter Court 1, Maple Road, Bramhall, Stockport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Sk7 2dh Cheshire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995 234 246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HAALOGALAND TAKSTFORRETNING LTD</a:t>
            </a:r>
          </a:p>
        </p:txBody>
      </p:sp>
    </p:spTree>
  </p:cSld>
  <p:clrMapOvr>
    <a:masterClrMapping xmlns:a="http://schemas.openxmlformats.org/drawingml/2006/main"/>
  </p:clrMapOvr>
</p:sld>
</file>