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19ef58617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a0f2469e844be"/>
  </p:sldMasterIdLst>
  <p:sldIdLst>
    <p:sldId xmlns:r="http://schemas.openxmlformats.org/officeDocument/2006/relationships" id="256" r:id="R0d02507e1d12402f"/>
    <p:sldId xmlns:r="http://schemas.openxmlformats.org/officeDocument/2006/relationships" id="257" r:id="Rc8109b1ae51c4711"/>
    <p:sldId xmlns:r="http://schemas.openxmlformats.org/officeDocument/2006/relationships" id="258" r:id="Rfedeb42a50e24565"/>
    <p:sldId xmlns:r="http://schemas.openxmlformats.org/officeDocument/2006/relationships" id="259" r:id="Re1179d9ba53f42e2"/>
    <p:sldId xmlns:r="http://schemas.openxmlformats.org/officeDocument/2006/relationships" id="260" r:id="R97c57088a49a40cb"/>
    <p:sldId xmlns:r="http://schemas.openxmlformats.org/officeDocument/2006/relationships" id="261" r:id="R1038597e34ca4730"/>
    <p:sldId xmlns:r="http://schemas.openxmlformats.org/officeDocument/2006/relationships" id="262" r:id="R90d0bdf9666e45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a0f2469e844be" /><Relationship Type="http://schemas.openxmlformats.org/officeDocument/2006/relationships/slide" Target="/ppt/slides/slide1.xml" Id="R0d02507e1d12402f" /><Relationship Type="http://schemas.openxmlformats.org/officeDocument/2006/relationships/slide" Target="/ppt/slides/slide2.xml" Id="Rc8109b1ae51c4711" /><Relationship Type="http://schemas.openxmlformats.org/officeDocument/2006/relationships/slide" Target="/ppt/slides/slide3.xml" Id="Rfedeb42a50e24565" /><Relationship Type="http://schemas.openxmlformats.org/officeDocument/2006/relationships/slide" Target="/ppt/slides/slide4.xml" Id="Re1179d9ba53f42e2" /><Relationship Type="http://schemas.openxmlformats.org/officeDocument/2006/relationships/slide" Target="/ppt/slides/slide5.xml" Id="R97c57088a49a40cb" /><Relationship Type="http://schemas.openxmlformats.org/officeDocument/2006/relationships/slide" Target="/ppt/slides/slide6.xml" Id="R1038597e34ca4730" /><Relationship Type="http://schemas.openxmlformats.org/officeDocument/2006/relationships/slide" Target="/ppt/slides/slide7.xml" Id="R90d0bdf9666e45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8de7812b6e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5362e86934fab" /><Relationship Type="http://schemas.openxmlformats.org/officeDocument/2006/relationships/theme" Target="/ppt/slideMasters/theme/theme1.xml" Id="Rb1e4796d504740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5362e86934f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b7daf59fe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d70bbc89a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4697690046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2bcf1bbf3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be903dfd64d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0261338dc40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ba52eb67243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 BYGG OG SKADESERVICE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BYGG OG SKADESERVICE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BYGG OG SKADESERVICE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BYGG OG SKADESERVICE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BYGG OG SKADESERVICE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BYGG OG SKADESERVICE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18 946 453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−1 729 568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−1 927 237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−1 707 402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3 758 359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BYGG OG SKADESERVICE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CHRISTIAN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LARS JØRGEN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BYGG OG SKADESERVICE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995 351 587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 BYGG OG SKADESERVICE AS</a:t>
            </a:r>
          </a:p>
        </p:txBody>
      </p:sp>
    </p:spTree>
  </p:cSld>
  <p:clrMapOvr>
    <a:masterClrMapping xmlns:a="http://schemas.openxmlformats.org/drawingml/2006/main"/>
  </p:clrMapOvr>
</p:sld>
</file>