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a660663fa46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93dd79d0174c46"/>
  </p:sldMasterIdLst>
  <p:sldIdLst>
    <p:sldId xmlns:r="http://schemas.openxmlformats.org/officeDocument/2006/relationships" id="256" r:id="R5c4d148367174772"/>
    <p:sldId xmlns:r="http://schemas.openxmlformats.org/officeDocument/2006/relationships" id="257" r:id="Rb7da27a0b13246a5"/>
    <p:sldId xmlns:r="http://schemas.openxmlformats.org/officeDocument/2006/relationships" id="258" r:id="Rd93dfb64cf7548ce"/>
    <p:sldId xmlns:r="http://schemas.openxmlformats.org/officeDocument/2006/relationships" id="259" r:id="R008462bb9f90455e"/>
    <p:sldId xmlns:r="http://schemas.openxmlformats.org/officeDocument/2006/relationships" id="260" r:id="R3690601b03a8483d"/>
    <p:sldId xmlns:r="http://schemas.openxmlformats.org/officeDocument/2006/relationships" id="261" r:id="R90957145f7ec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3dd79d0174c46" /><Relationship Type="http://schemas.openxmlformats.org/officeDocument/2006/relationships/slide" Target="/ppt/slides/slide1.xml" Id="R5c4d148367174772" /><Relationship Type="http://schemas.openxmlformats.org/officeDocument/2006/relationships/slide" Target="/ppt/slides/slide2.xml" Id="Rb7da27a0b13246a5" /><Relationship Type="http://schemas.openxmlformats.org/officeDocument/2006/relationships/slide" Target="/ppt/slides/slide3.xml" Id="Rd93dfb64cf7548ce" /><Relationship Type="http://schemas.openxmlformats.org/officeDocument/2006/relationships/slide" Target="/ppt/slides/slide4.xml" Id="R008462bb9f90455e" /><Relationship Type="http://schemas.openxmlformats.org/officeDocument/2006/relationships/slide" Target="/ppt/slides/slide5.xml" Id="R3690601b03a8483d" /><Relationship Type="http://schemas.openxmlformats.org/officeDocument/2006/relationships/slide" Target="/ppt/slides/slide6.xml" Id="R90957145f7ec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cc3bed95d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dbecb8beb4cc8" /><Relationship Type="http://schemas.openxmlformats.org/officeDocument/2006/relationships/theme" Target="/ppt/slideMasters/theme/theme1.xml" Id="Raef6184a2ac5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dbecb8beb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111d5fd34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57ef27b53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f30b52e25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4694d4f2a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e1804c569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94308b523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