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00fd675b824a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9cb19043804858"/>
  </p:sldMasterIdLst>
  <p:sldIdLst>
    <p:sldId xmlns:r="http://schemas.openxmlformats.org/officeDocument/2006/relationships" id="256" r:id="R90bd7789461545d7"/>
    <p:sldId xmlns:r="http://schemas.openxmlformats.org/officeDocument/2006/relationships" id="257" r:id="Rd6076ef5c8df4293"/>
    <p:sldId xmlns:r="http://schemas.openxmlformats.org/officeDocument/2006/relationships" id="258" r:id="R5075bc5d46e1499c"/>
    <p:sldId xmlns:r="http://schemas.openxmlformats.org/officeDocument/2006/relationships" id="259" r:id="R819aabbf95594a06"/>
    <p:sldId xmlns:r="http://schemas.openxmlformats.org/officeDocument/2006/relationships" id="260" r:id="Ra0a37553313947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cb19043804858" /><Relationship Type="http://schemas.openxmlformats.org/officeDocument/2006/relationships/slide" Target="/ppt/slides/slide1.xml" Id="R90bd7789461545d7" /><Relationship Type="http://schemas.openxmlformats.org/officeDocument/2006/relationships/slide" Target="/ppt/slides/slide2.xml" Id="Rd6076ef5c8df4293" /><Relationship Type="http://schemas.openxmlformats.org/officeDocument/2006/relationships/slide" Target="/ppt/slides/slide3.xml" Id="R5075bc5d46e1499c" /><Relationship Type="http://schemas.openxmlformats.org/officeDocument/2006/relationships/slide" Target="/ppt/slides/slide4.xml" Id="R819aabbf95594a06" /><Relationship Type="http://schemas.openxmlformats.org/officeDocument/2006/relationships/slide" Target="/ppt/slides/slide5.xml" Id="Ra0a37553313947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7e9abfebc748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bb2e2edd2472c" /><Relationship Type="http://schemas.openxmlformats.org/officeDocument/2006/relationships/theme" Target="/ppt/slideMasters/theme/theme1.xml" Id="Rd67a88e5d7c941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cbb2e2edd247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a7fbbd0e74a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9ad10ec0a43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af11c1c854b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01ad6a12646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bed6e08c340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RAINCODE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