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fdf59efc8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379932f6e4474a"/>
  </p:sldMasterIdLst>
  <p:sldIdLst>
    <p:sldId xmlns:r="http://schemas.openxmlformats.org/officeDocument/2006/relationships" id="256" r:id="R7e5cfd37906741e8"/>
    <p:sldId xmlns:r="http://schemas.openxmlformats.org/officeDocument/2006/relationships" id="257" r:id="R00c1c97850e34093"/>
    <p:sldId xmlns:r="http://schemas.openxmlformats.org/officeDocument/2006/relationships" id="258" r:id="R3e7c4c9f4eac467f"/>
    <p:sldId xmlns:r="http://schemas.openxmlformats.org/officeDocument/2006/relationships" id="259" r:id="R71cce924f7174ea4"/>
    <p:sldId xmlns:r="http://schemas.openxmlformats.org/officeDocument/2006/relationships" id="260" r:id="R0909266a03894117"/>
    <p:sldId xmlns:r="http://schemas.openxmlformats.org/officeDocument/2006/relationships" id="261" r:id="Rf25322b4b25b4f4c"/>
    <p:sldId xmlns:r="http://schemas.openxmlformats.org/officeDocument/2006/relationships" id="262" r:id="R88a10f4a7c6941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79932f6e4474a" /><Relationship Type="http://schemas.openxmlformats.org/officeDocument/2006/relationships/slide" Target="/ppt/slides/slide1.xml" Id="R7e5cfd37906741e8" /><Relationship Type="http://schemas.openxmlformats.org/officeDocument/2006/relationships/slide" Target="/ppt/slides/slide2.xml" Id="R00c1c97850e34093" /><Relationship Type="http://schemas.openxmlformats.org/officeDocument/2006/relationships/slide" Target="/ppt/slides/slide3.xml" Id="R3e7c4c9f4eac467f" /><Relationship Type="http://schemas.openxmlformats.org/officeDocument/2006/relationships/slide" Target="/ppt/slides/slide4.xml" Id="R71cce924f7174ea4" /><Relationship Type="http://schemas.openxmlformats.org/officeDocument/2006/relationships/slide" Target="/ppt/slides/slide5.xml" Id="R0909266a03894117" /><Relationship Type="http://schemas.openxmlformats.org/officeDocument/2006/relationships/slide" Target="/ppt/slides/slide6.xml" Id="Rf25322b4b25b4f4c" /><Relationship Type="http://schemas.openxmlformats.org/officeDocument/2006/relationships/slide" Target="/ppt/slides/slide7.xml" Id="R88a10f4a7c6941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918c47c17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ad420270a4b2d" /><Relationship Type="http://schemas.openxmlformats.org/officeDocument/2006/relationships/theme" Target="/ppt/slideMasters/theme/theme1.xml" Id="R69578ee4f34f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2ad420270a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a132e7cd6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e1858bd1843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1364ea33e4a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af0a8592d4f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68116cd70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43bc9c3d646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3305efeda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VALIDÉ HAUGESUNDREGIONEN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HAUGESUNDREGIONEN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VALIDÉ HAUGESUNDREGIONEN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HAUGESUNDREGIONEN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HAUGESUNDREGIONEN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HAUGESUNDREGIONEN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−219 529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2 907 250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HAUGESUNDREGIONEN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VALIDÉ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RESSURSSENTER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NORCE INNOVATION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HAUGESUNDREGIONEN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Austbøvegen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85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www.iparkhaugesund.no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995 372 673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VALIDÉ HAUGESUNDREGIONEN AS</a:t>
            </a:r>
          </a:p>
        </p:txBody>
      </p:sp>
    </p:spTree>
  </p:cSld>
  <p:clrMapOvr>
    <a:masterClrMapping xmlns:a="http://schemas.openxmlformats.org/drawingml/2006/main"/>
  </p:clrMapOvr>
</p:sld>
</file>