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54285ec9543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dec194773c4657"/>
  </p:sldMasterIdLst>
  <p:sldIdLst>
    <p:sldId xmlns:r="http://schemas.openxmlformats.org/officeDocument/2006/relationships" id="256" r:id="Rf3e4dcfbdf8c4172"/>
    <p:sldId xmlns:r="http://schemas.openxmlformats.org/officeDocument/2006/relationships" id="257" r:id="R6ba0fe0918a64bbe"/>
    <p:sldId xmlns:r="http://schemas.openxmlformats.org/officeDocument/2006/relationships" id="258" r:id="R5b19ec2395af430e"/>
    <p:sldId xmlns:r="http://schemas.openxmlformats.org/officeDocument/2006/relationships" id="259" r:id="R1ea8ac0e64454336"/>
    <p:sldId xmlns:r="http://schemas.openxmlformats.org/officeDocument/2006/relationships" id="260" r:id="Rbe2bcacefcac4b7a"/>
    <p:sldId xmlns:r="http://schemas.openxmlformats.org/officeDocument/2006/relationships" id="261" r:id="R0436c58cfc934ac5"/>
    <p:sldId xmlns:r="http://schemas.openxmlformats.org/officeDocument/2006/relationships" id="262" r:id="R8644f997ef7841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ec194773c4657" /><Relationship Type="http://schemas.openxmlformats.org/officeDocument/2006/relationships/slide" Target="/ppt/slides/slide1.xml" Id="Rf3e4dcfbdf8c4172" /><Relationship Type="http://schemas.openxmlformats.org/officeDocument/2006/relationships/slide" Target="/ppt/slides/slide2.xml" Id="R6ba0fe0918a64bbe" /><Relationship Type="http://schemas.openxmlformats.org/officeDocument/2006/relationships/slide" Target="/ppt/slides/slide3.xml" Id="R5b19ec2395af430e" /><Relationship Type="http://schemas.openxmlformats.org/officeDocument/2006/relationships/slide" Target="/ppt/slides/slide4.xml" Id="R1ea8ac0e64454336" /><Relationship Type="http://schemas.openxmlformats.org/officeDocument/2006/relationships/slide" Target="/ppt/slides/slide5.xml" Id="Rbe2bcacefcac4b7a" /><Relationship Type="http://schemas.openxmlformats.org/officeDocument/2006/relationships/slide" Target="/ppt/slides/slide6.xml" Id="R0436c58cfc934ac5" /><Relationship Type="http://schemas.openxmlformats.org/officeDocument/2006/relationships/slide" Target="/ppt/slides/slide7.xml" Id="R8644f997ef7841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0fa7561234e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61b10226d44fe" /><Relationship Type="http://schemas.openxmlformats.org/officeDocument/2006/relationships/theme" Target="/ppt/slideMasters/theme/theme1.xml" Id="Ra7e60dddda10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161b10226d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ff7297a694c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53e5f8e4b40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d11e455d747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2e2414caa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8ca0a17c142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480673af248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9f801c036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SIW HEGE GULLIKSTAD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SIW HEGE GULLIKSTAD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GULLIKSTAD SIW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995 453 576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