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30da28a347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e43c348114ca8"/>
  </p:sldMasterIdLst>
  <p:sldIdLst>
    <p:sldId xmlns:r="http://schemas.openxmlformats.org/officeDocument/2006/relationships" id="256" r:id="Raeb14d7f345c4af7"/>
    <p:sldId xmlns:r="http://schemas.openxmlformats.org/officeDocument/2006/relationships" id="257" r:id="R7a88ea31c1204f61"/>
    <p:sldId xmlns:r="http://schemas.openxmlformats.org/officeDocument/2006/relationships" id="258" r:id="Rb287ef5cf5c648f5"/>
    <p:sldId xmlns:r="http://schemas.openxmlformats.org/officeDocument/2006/relationships" id="259" r:id="R11700bb9ddc2423a"/>
    <p:sldId xmlns:r="http://schemas.openxmlformats.org/officeDocument/2006/relationships" id="260" r:id="R5854ca382359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e43c348114ca8" /><Relationship Type="http://schemas.openxmlformats.org/officeDocument/2006/relationships/slide" Target="/ppt/slides/slide1.xml" Id="Raeb14d7f345c4af7" /><Relationship Type="http://schemas.openxmlformats.org/officeDocument/2006/relationships/slide" Target="/ppt/slides/slide2.xml" Id="R7a88ea31c1204f61" /><Relationship Type="http://schemas.openxmlformats.org/officeDocument/2006/relationships/slide" Target="/ppt/slides/slide3.xml" Id="Rb287ef5cf5c648f5" /><Relationship Type="http://schemas.openxmlformats.org/officeDocument/2006/relationships/slide" Target="/ppt/slides/slide4.xml" Id="R11700bb9ddc2423a" /><Relationship Type="http://schemas.openxmlformats.org/officeDocument/2006/relationships/slide" Target="/ppt/slides/slide5.xml" Id="R5854ca382359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4d36ee311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79bfdce9f42e3" /><Relationship Type="http://schemas.openxmlformats.org/officeDocument/2006/relationships/theme" Target="/ppt/slideMasters/theme/theme1.xml" Id="R84c8477b4e204d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79bfdce9f42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0e1eae07a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674303e814f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91c281298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88d264ef8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810fb3303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