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ff7509eff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2d2bd47064972"/>
  </p:sldMasterIdLst>
  <p:sldIdLst>
    <p:sldId xmlns:r="http://schemas.openxmlformats.org/officeDocument/2006/relationships" id="256" r:id="R186f1b55a1c74ac4"/>
    <p:sldId xmlns:r="http://schemas.openxmlformats.org/officeDocument/2006/relationships" id="257" r:id="Rd6d23b66123d495d"/>
    <p:sldId xmlns:r="http://schemas.openxmlformats.org/officeDocument/2006/relationships" id="258" r:id="Rc902ff2d9ecc42a8"/>
    <p:sldId xmlns:r="http://schemas.openxmlformats.org/officeDocument/2006/relationships" id="259" r:id="R6311116ccfcf4a79"/>
    <p:sldId xmlns:r="http://schemas.openxmlformats.org/officeDocument/2006/relationships" id="260" r:id="Re78206fede62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2d2bd47064972" /><Relationship Type="http://schemas.openxmlformats.org/officeDocument/2006/relationships/slide" Target="/ppt/slides/slide1.xml" Id="R186f1b55a1c74ac4" /><Relationship Type="http://schemas.openxmlformats.org/officeDocument/2006/relationships/slide" Target="/ppt/slides/slide2.xml" Id="Rd6d23b66123d495d" /><Relationship Type="http://schemas.openxmlformats.org/officeDocument/2006/relationships/slide" Target="/ppt/slides/slide3.xml" Id="Rc902ff2d9ecc42a8" /><Relationship Type="http://schemas.openxmlformats.org/officeDocument/2006/relationships/slide" Target="/ppt/slides/slide4.xml" Id="R6311116ccfcf4a79" /><Relationship Type="http://schemas.openxmlformats.org/officeDocument/2006/relationships/slide" Target="/ppt/slides/slide5.xml" Id="Re78206fede62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20a57ceae4c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53cb79bf1417f" /><Relationship Type="http://schemas.openxmlformats.org/officeDocument/2006/relationships/theme" Target="/ppt/slideMasters/theme/theme1.xml" Id="Rcb3c010d044241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53cb79bf1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a53fda390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ae2974aea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1966dbc9b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9fb01675a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870eff37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FARGE OG 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 OG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FARGE OG MILJØ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 OG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 OG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 OG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995 474 832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FARGE OG MILJØ AS</a:t>
            </a:r>
          </a:p>
        </p:txBody>
      </p:sp>
    </p:spTree>
  </p:cSld>
  <p:clrMapOvr>
    <a:masterClrMapping xmlns:a="http://schemas.openxmlformats.org/drawingml/2006/main"/>
  </p:clrMapOvr>
</p:sld>
</file>