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01088d0c3f4b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83a2f1256f4690"/>
  </p:sldMasterIdLst>
  <p:sldIdLst>
    <p:sldId xmlns:r="http://schemas.openxmlformats.org/officeDocument/2006/relationships" id="256" r:id="Rf2b2385ea450470a"/>
    <p:sldId xmlns:r="http://schemas.openxmlformats.org/officeDocument/2006/relationships" id="257" r:id="Rf4d360547b194c18"/>
    <p:sldId xmlns:r="http://schemas.openxmlformats.org/officeDocument/2006/relationships" id="258" r:id="Racc96b24eb824c1a"/>
    <p:sldId xmlns:r="http://schemas.openxmlformats.org/officeDocument/2006/relationships" id="259" r:id="R9612cbf14f004d95"/>
    <p:sldId xmlns:r="http://schemas.openxmlformats.org/officeDocument/2006/relationships" id="260" r:id="R40ebd170c9b14f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83a2f1256f4690" /><Relationship Type="http://schemas.openxmlformats.org/officeDocument/2006/relationships/slide" Target="/ppt/slides/slide1.xml" Id="Rf2b2385ea450470a" /><Relationship Type="http://schemas.openxmlformats.org/officeDocument/2006/relationships/slide" Target="/ppt/slides/slide2.xml" Id="Rf4d360547b194c18" /><Relationship Type="http://schemas.openxmlformats.org/officeDocument/2006/relationships/slide" Target="/ppt/slides/slide3.xml" Id="Racc96b24eb824c1a" /><Relationship Type="http://schemas.openxmlformats.org/officeDocument/2006/relationships/slide" Target="/ppt/slides/slide4.xml" Id="R9612cbf14f004d95" /><Relationship Type="http://schemas.openxmlformats.org/officeDocument/2006/relationships/slide" Target="/ppt/slides/slide5.xml" Id="R40ebd170c9b14f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0c50e7cec744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63a3a3f9f473f" /><Relationship Type="http://schemas.openxmlformats.org/officeDocument/2006/relationships/theme" Target="/ppt/slideMasters/theme/theme1.xml" Id="Re88290865c644f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363a3a3f9f47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63a36179d41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a030bed0646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5d5c91c1d49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9eeaee83146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c8c48e35c44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FZI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FZI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FZI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FZI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FZI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FZI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995 498 316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FZI II AS</a:t>
            </a:r>
          </a:p>
        </p:txBody>
      </p:sp>
    </p:spTree>
  </p:cSld>
  <p:clrMapOvr>
    <a:masterClrMapping xmlns:a="http://schemas.openxmlformats.org/drawingml/2006/main"/>
  </p:clrMapOvr>
</p:sld>
</file>