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f78dacc1341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85cd8d76b428c"/>
  </p:sldMasterIdLst>
  <p:sldIdLst>
    <p:sldId xmlns:r="http://schemas.openxmlformats.org/officeDocument/2006/relationships" id="256" r:id="R4e50d2f0d1a64ea7"/>
    <p:sldId xmlns:r="http://schemas.openxmlformats.org/officeDocument/2006/relationships" id="257" r:id="R2dae3fcf8f4249c3"/>
    <p:sldId xmlns:r="http://schemas.openxmlformats.org/officeDocument/2006/relationships" id="258" r:id="Raf4a9e8299c949d0"/>
    <p:sldId xmlns:r="http://schemas.openxmlformats.org/officeDocument/2006/relationships" id="259" r:id="Re21322df898248d1"/>
    <p:sldId xmlns:r="http://schemas.openxmlformats.org/officeDocument/2006/relationships" id="260" r:id="R78b16ebab0f84785"/>
    <p:sldId xmlns:r="http://schemas.openxmlformats.org/officeDocument/2006/relationships" id="261" r:id="R86e73bfc1cfe4c43"/>
    <p:sldId xmlns:r="http://schemas.openxmlformats.org/officeDocument/2006/relationships" id="262" r:id="Reaa2f74b4bc840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85cd8d76b428c" /><Relationship Type="http://schemas.openxmlformats.org/officeDocument/2006/relationships/slide" Target="/ppt/slides/slide1.xml" Id="R4e50d2f0d1a64ea7" /><Relationship Type="http://schemas.openxmlformats.org/officeDocument/2006/relationships/slide" Target="/ppt/slides/slide2.xml" Id="R2dae3fcf8f4249c3" /><Relationship Type="http://schemas.openxmlformats.org/officeDocument/2006/relationships/slide" Target="/ppt/slides/slide3.xml" Id="Raf4a9e8299c949d0" /><Relationship Type="http://schemas.openxmlformats.org/officeDocument/2006/relationships/slide" Target="/ppt/slides/slide4.xml" Id="Re21322df898248d1" /><Relationship Type="http://schemas.openxmlformats.org/officeDocument/2006/relationships/slide" Target="/ppt/slides/slide5.xml" Id="R78b16ebab0f84785" /><Relationship Type="http://schemas.openxmlformats.org/officeDocument/2006/relationships/slide" Target="/ppt/slides/slide6.xml" Id="R86e73bfc1cfe4c43" /><Relationship Type="http://schemas.openxmlformats.org/officeDocument/2006/relationships/slide" Target="/ppt/slides/slide7.xml" Id="Reaa2f74b4bc840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dd4d0d7b1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cb138e9a6469e" /><Relationship Type="http://schemas.openxmlformats.org/officeDocument/2006/relationships/theme" Target="/ppt/slideMasters/theme/theme1.xml" Id="R8de1e3389dfa49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3cb138e9a646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b303b4a22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c37ff2ad34a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05f1c1092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46849d0f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ad2f72c2a48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9ee8786a947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5cc9baaa043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