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cbf636546144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06741769c24deb"/>
  </p:sldMasterIdLst>
  <p:sldIdLst>
    <p:sldId xmlns:r="http://schemas.openxmlformats.org/officeDocument/2006/relationships" id="256" r:id="Rcad8bba760474676"/>
    <p:sldId xmlns:r="http://schemas.openxmlformats.org/officeDocument/2006/relationships" id="257" r:id="R8e1fd662e39940f2"/>
    <p:sldId xmlns:r="http://schemas.openxmlformats.org/officeDocument/2006/relationships" id="258" r:id="R62ebcf9ea5324e1d"/>
    <p:sldId xmlns:r="http://schemas.openxmlformats.org/officeDocument/2006/relationships" id="259" r:id="R9ad9f511de4e4d9c"/>
    <p:sldId xmlns:r="http://schemas.openxmlformats.org/officeDocument/2006/relationships" id="260" r:id="R3a4376b97b0f4ba4"/>
    <p:sldId xmlns:r="http://schemas.openxmlformats.org/officeDocument/2006/relationships" id="261" r:id="R1fc84fb02bd34e04"/>
    <p:sldId xmlns:r="http://schemas.openxmlformats.org/officeDocument/2006/relationships" id="262" r:id="R9d82b3e243b54d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06741769c24deb" /><Relationship Type="http://schemas.openxmlformats.org/officeDocument/2006/relationships/slide" Target="/ppt/slides/slide1.xml" Id="Rcad8bba760474676" /><Relationship Type="http://schemas.openxmlformats.org/officeDocument/2006/relationships/slide" Target="/ppt/slides/slide2.xml" Id="R8e1fd662e39940f2" /><Relationship Type="http://schemas.openxmlformats.org/officeDocument/2006/relationships/slide" Target="/ppt/slides/slide3.xml" Id="R62ebcf9ea5324e1d" /><Relationship Type="http://schemas.openxmlformats.org/officeDocument/2006/relationships/slide" Target="/ppt/slides/slide4.xml" Id="R9ad9f511de4e4d9c" /><Relationship Type="http://schemas.openxmlformats.org/officeDocument/2006/relationships/slide" Target="/ppt/slides/slide5.xml" Id="R3a4376b97b0f4ba4" /><Relationship Type="http://schemas.openxmlformats.org/officeDocument/2006/relationships/slide" Target="/ppt/slides/slide6.xml" Id="R1fc84fb02bd34e04" /><Relationship Type="http://schemas.openxmlformats.org/officeDocument/2006/relationships/slide" Target="/ppt/slides/slide7.xml" Id="R9d82b3e243b54d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53e94c0bca45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4224c961f4cf2" /><Relationship Type="http://schemas.openxmlformats.org/officeDocument/2006/relationships/theme" Target="/ppt/slideMasters/theme/theme1.xml" Id="R67e1a42f01eb4b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84224c961f4c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9017e9bbd42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d9a95df2342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2a6b4cb8444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13cac46e14a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bd04c96fc4f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c605a03eb40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11fbeda954f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TAKST MÅLENG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MÅLENG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TAKST MÅLENG AS ble etablert [år] og holder til i Våler I Østfold.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MÅLENG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MÅLENG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MÅLENG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2 060 642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164 641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108 959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1 271 858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MÅLENG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MÅLENG JOHN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MÅLENG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Folkestadhøgda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1592 Våler I Østfold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995 654 539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 MÅLENG AS</a:t>
            </a:r>
          </a:p>
        </p:txBody>
      </p:sp>
    </p:spTree>
  </p:cSld>
  <p:clrMapOvr>
    <a:masterClrMapping xmlns:a="http://schemas.openxmlformats.org/drawingml/2006/main"/>
  </p:clrMapOvr>
</p:sld>
</file>