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3d602d973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67993e0ec4366"/>
  </p:sldMasterIdLst>
  <p:sldIdLst>
    <p:sldId xmlns:r="http://schemas.openxmlformats.org/officeDocument/2006/relationships" id="256" r:id="Rbecb245d23384ab1"/>
    <p:sldId xmlns:r="http://schemas.openxmlformats.org/officeDocument/2006/relationships" id="257" r:id="R019f2bb8f518426d"/>
    <p:sldId xmlns:r="http://schemas.openxmlformats.org/officeDocument/2006/relationships" id="258" r:id="R038fff68276c4d3c"/>
    <p:sldId xmlns:r="http://schemas.openxmlformats.org/officeDocument/2006/relationships" id="259" r:id="R761b946786d14809"/>
    <p:sldId xmlns:r="http://schemas.openxmlformats.org/officeDocument/2006/relationships" id="260" r:id="Rccb7fc6544ac4702"/>
    <p:sldId xmlns:r="http://schemas.openxmlformats.org/officeDocument/2006/relationships" id="261" r:id="R3033f33b534948f4"/>
    <p:sldId xmlns:r="http://schemas.openxmlformats.org/officeDocument/2006/relationships" id="262" r:id="Rda2ad9ddfb9e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67993e0ec4366" /><Relationship Type="http://schemas.openxmlformats.org/officeDocument/2006/relationships/slide" Target="/ppt/slides/slide1.xml" Id="Rbecb245d23384ab1" /><Relationship Type="http://schemas.openxmlformats.org/officeDocument/2006/relationships/slide" Target="/ppt/slides/slide2.xml" Id="R019f2bb8f518426d" /><Relationship Type="http://schemas.openxmlformats.org/officeDocument/2006/relationships/slide" Target="/ppt/slides/slide3.xml" Id="R038fff68276c4d3c" /><Relationship Type="http://schemas.openxmlformats.org/officeDocument/2006/relationships/slide" Target="/ppt/slides/slide4.xml" Id="R761b946786d14809" /><Relationship Type="http://schemas.openxmlformats.org/officeDocument/2006/relationships/slide" Target="/ppt/slides/slide5.xml" Id="Rccb7fc6544ac4702" /><Relationship Type="http://schemas.openxmlformats.org/officeDocument/2006/relationships/slide" Target="/ppt/slides/slide6.xml" Id="R3033f33b534948f4" /><Relationship Type="http://schemas.openxmlformats.org/officeDocument/2006/relationships/slide" Target="/ppt/slides/slide7.xml" Id="Rda2ad9ddfb9e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ac002f0e749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8340d3b0d4fd8" /><Relationship Type="http://schemas.openxmlformats.org/officeDocument/2006/relationships/theme" Target="/ppt/slideMasters/theme/theme1.xml" Id="R41989b29015b4e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8340d3b0d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efe47cce441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d3f59ff7c4a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f32f00e8b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b008703b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dc1f5905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e7b9304e64c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8c84f1e1a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DON'T LOOK NOW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DON'T LOOK NOW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TRIER JOACHIM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 ESKIL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