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9027cf2cc94e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cdaeb2638460d"/>
  </p:sldMasterIdLst>
  <p:sldIdLst>
    <p:sldId xmlns:r="http://schemas.openxmlformats.org/officeDocument/2006/relationships" id="256" r:id="R275de8aeb8ff4e46"/>
    <p:sldId xmlns:r="http://schemas.openxmlformats.org/officeDocument/2006/relationships" id="257" r:id="R4a05873d1eca4c62"/>
    <p:sldId xmlns:r="http://schemas.openxmlformats.org/officeDocument/2006/relationships" id="258" r:id="Rcab1347d14b94dd8"/>
    <p:sldId xmlns:r="http://schemas.openxmlformats.org/officeDocument/2006/relationships" id="259" r:id="Radb0ea178cef4098"/>
    <p:sldId xmlns:r="http://schemas.openxmlformats.org/officeDocument/2006/relationships" id="260" r:id="Re359066a55b841a4"/>
    <p:sldId xmlns:r="http://schemas.openxmlformats.org/officeDocument/2006/relationships" id="261" r:id="R879633c5f1704caa"/>
    <p:sldId xmlns:r="http://schemas.openxmlformats.org/officeDocument/2006/relationships" id="262" r:id="R9fc03333b56f42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cdaeb2638460d" /><Relationship Type="http://schemas.openxmlformats.org/officeDocument/2006/relationships/slide" Target="/ppt/slides/slide1.xml" Id="R275de8aeb8ff4e46" /><Relationship Type="http://schemas.openxmlformats.org/officeDocument/2006/relationships/slide" Target="/ppt/slides/slide2.xml" Id="R4a05873d1eca4c62" /><Relationship Type="http://schemas.openxmlformats.org/officeDocument/2006/relationships/slide" Target="/ppt/slides/slide3.xml" Id="Rcab1347d14b94dd8" /><Relationship Type="http://schemas.openxmlformats.org/officeDocument/2006/relationships/slide" Target="/ppt/slides/slide4.xml" Id="Radb0ea178cef4098" /><Relationship Type="http://schemas.openxmlformats.org/officeDocument/2006/relationships/slide" Target="/ppt/slides/slide5.xml" Id="Re359066a55b841a4" /><Relationship Type="http://schemas.openxmlformats.org/officeDocument/2006/relationships/slide" Target="/ppt/slides/slide6.xml" Id="R879633c5f1704caa" /><Relationship Type="http://schemas.openxmlformats.org/officeDocument/2006/relationships/slide" Target="/ppt/slides/slide7.xml" Id="R9fc03333b56f42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a1f6123f6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4527846484ad0" /><Relationship Type="http://schemas.openxmlformats.org/officeDocument/2006/relationships/theme" Target="/ppt/slideMasters/theme/theme1.xml" Id="R1757522102d342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452784648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d500880b643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7f1997ee349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8dce43f7b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a047e1192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b8c4598164c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7ba7ff0614c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9ab45fde3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