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3030dd31fe4c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b4683c7680470d"/>
  </p:sldMasterIdLst>
  <p:sldIdLst>
    <p:sldId xmlns:r="http://schemas.openxmlformats.org/officeDocument/2006/relationships" id="256" r:id="R2acbe415ee7a4066"/>
    <p:sldId xmlns:r="http://schemas.openxmlformats.org/officeDocument/2006/relationships" id="257" r:id="R3060909e66594c2d"/>
    <p:sldId xmlns:r="http://schemas.openxmlformats.org/officeDocument/2006/relationships" id="258" r:id="R81800c00bfc64a4d"/>
    <p:sldId xmlns:r="http://schemas.openxmlformats.org/officeDocument/2006/relationships" id="259" r:id="Rf43f95383140405a"/>
    <p:sldId xmlns:r="http://schemas.openxmlformats.org/officeDocument/2006/relationships" id="260" r:id="R8bcb499f5f014075"/>
    <p:sldId xmlns:r="http://schemas.openxmlformats.org/officeDocument/2006/relationships" id="261" r:id="Re94a29ab45ff49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b4683c7680470d" /><Relationship Type="http://schemas.openxmlformats.org/officeDocument/2006/relationships/slide" Target="/ppt/slides/slide1.xml" Id="R2acbe415ee7a4066" /><Relationship Type="http://schemas.openxmlformats.org/officeDocument/2006/relationships/slide" Target="/ppt/slides/slide2.xml" Id="R3060909e66594c2d" /><Relationship Type="http://schemas.openxmlformats.org/officeDocument/2006/relationships/slide" Target="/ppt/slides/slide3.xml" Id="R81800c00bfc64a4d" /><Relationship Type="http://schemas.openxmlformats.org/officeDocument/2006/relationships/slide" Target="/ppt/slides/slide4.xml" Id="Rf43f95383140405a" /><Relationship Type="http://schemas.openxmlformats.org/officeDocument/2006/relationships/slide" Target="/ppt/slides/slide5.xml" Id="R8bcb499f5f014075" /><Relationship Type="http://schemas.openxmlformats.org/officeDocument/2006/relationships/slide" Target="/ppt/slides/slide6.xml" Id="Re94a29ab45ff49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d55624a9014f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126272f194ff1" /><Relationship Type="http://schemas.openxmlformats.org/officeDocument/2006/relationships/theme" Target="/ppt/slideMasters/theme/theme1.xml" Id="R1cc1b9862ecf4c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3126272f194f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7b21e697c49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5f38863594d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03b44d9ae4a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44fc48bd947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9b0847f1543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0b79af58745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RASKE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RASKE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RASKE RØR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RASKE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RASKE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RASKE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−703 681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348 566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RASKE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995 820 145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RASKE RØR AS</a:t>
            </a:r>
          </a:p>
        </p:txBody>
      </p:sp>
    </p:spTree>
  </p:cSld>
  <p:clrMapOvr>
    <a:masterClrMapping xmlns:a="http://schemas.openxmlformats.org/drawingml/2006/main"/>
  </p:clrMapOvr>
</p:sld>
</file>