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157ff3b8924e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7a9dc33369429e"/>
  </p:sldMasterIdLst>
  <p:sldIdLst>
    <p:sldId xmlns:r="http://schemas.openxmlformats.org/officeDocument/2006/relationships" id="256" r:id="R19c530d03c2b46f4"/>
    <p:sldId xmlns:r="http://schemas.openxmlformats.org/officeDocument/2006/relationships" id="257" r:id="R85226b8a4f5746d2"/>
    <p:sldId xmlns:r="http://schemas.openxmlformats.org/officeDocument/2006/relationships" id="258" r:id="Rd8daae8a09244746"/>
    <p:sldId xmlns:r="http://schemas.openxmlformats.org/officeDocument/2006/relationships" id="259" r:id="Rcd8c85f988174501"/>
    <p:sldId xmlns:r="http://schemas.openxmlformats.org/officeDocument/2006/relationships" id="260" r:id="R68300d9758c143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a9dc33369429e" /><Relationship Type="http://schemas.openxmlformats.org/officeDocument/2006/relationships/slide" Target="/ppt/slides/slide1.xml" Id="R19c530d03c2b46f4" /><Relationship Type="http://schemas.openxmlformats.org/officeDocument/2006/relationships/slide" Target="/ppt/slides/slide2.xml" Id="R85226b8a4f5746d2" /><Relationship Type="http://schemas.openxmlformats.org/officeDocument/2006/relationships/slide" Target="/ppt/slides/slide3.xml" Id="Rd8daae8a09244746" /><Relationship Type="http://schemas.openxmlformats.org/officeDocument/2006/relationships/slide" Target="/ppt/slides/slide4.xml" Id="Rcd8c85f988174501" /><Relationship Type="http://schemas.openxmlformats.org/officeDocument/2006/relationships/slide" Target="/ppt/slides/slide5.xml" Id="R68300d9758c143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24195281b648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830fc7fb2496c" /><Relationship Type="http://schemas.openxmlformats.org/officeDocument/2006/relationships/theme" Target="/ppt/slideMasters/theme/theme1.xml" Id="R0cfed2765c9543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8830fc7fb249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8480df19744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2a7dea66648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7c0579d8548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d904a6c6140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e6ec9f52143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BÅTSERVICE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BÅTSERVICE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995 834 839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