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117e9eb922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6d78a88054df9"/>
  </p:sldMasterIdLst>
  <p:sldIdLst>
    <p:sldId xmlns:r="http://schemas.openxmlformats.org/officeDocument/2006/relationships" id="256" r:id="R09ce240172744a5f"/>
    <p:sldId xmlns:r="http://schemas.openxmlformats.org/officeDocument/2006/relationships" id="257" r:id="R8b53ee63324d4318"/>
    <p:sldId xmlns:r="http://schemas.openxmlformats.org/officeDocument/2006/relationships" id="258" r:id="Rd3b7b0faa8214b13"/>
    <p:sldId xmlns:r="http://schemas.openxmlformats.org/officeDocument/2006/relationships" id="259" r:id="R238255dda3c349d3"/>
    <p:sldId xmlns:r="http://schemas.openxmlformats.org/officeDocument/2006/relationships" id="260" r:id="Red690dfe85294b7f"/>
    <p:sldId xmlns:r="http://schemas.openxmlformats.org/officeDocument/2006/relationships" id="261" r:id="Ra488fdc8d78f4932"/>
    <p:sldId xmlns:r="http://schemas.openxmlformats.org/officeDocument/2006/relationships" id="262" r:id="R54c3d6cf5682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6d78a88054df9" /><Relationship Type="http://schemas.openxmlformats.org/officeDocument/2006/relationships/slide" Target="/ppt/slides/slide1.xml" Id="R09ce240172744a5f" /><Relationship Type="http://schemas.openxmlformats.org/officeDocument/2006/relationships/slide" Target="/ppt/slides/slide2.xml" Id="R8b53ee63324d4318" /><Relationship Type="http://schemas.openxmlformats.org/officeDocument/2006/relationships/slide" Target="/ppt/slides/slide3.xml" Id="Rd3b7b0faa8214b13" /><Relationship Type="http://schemas.openxmlformats.org/officeDocument/2006/relationships/slide" Target="/ppt/slides/slide4.xml" Id="R238255dda3c349d3" /><Relationship Type="http://schemas.openxmlformats.org/officeDocument/2006/relationships/slide" Target="/ppt/slides/slide5.xml" Id="Red690dfe85294b7f" /><Relationship Type="http://schemas.openxmlformats.org/officeDocument/2006/relationships/slide" Target="/ppt/slides/slide6.xml" Id="Ra488fdc8d78f4932" /><Relationship Type="http://schemas.openxmlformats.org/officeDocument/2006/relationships/slide" Target="/ppt/slides/slide7.xml" Id="R54c3d6cf5682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f2fc9ce5f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755ae8b0940f8" /><Relationship Type="http://schemas.openxmlformats.org/officeDocument/2006/relationships/theme" Target="/ppt/slideMasters/theme/theme1.xml" Id="Re6086db1716e4c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755ae8b0940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495a7568e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eec19535c44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4bfab3eb24a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93f614dca42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978657e6d4d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e2f04ad534b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a27d60c5449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