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3f979d52f746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9cf872a7854ad0"/>
  </p:sldMasterIdLst>
  <p:sldIdLst>
    <p:sldId xmlns:r="http://schemas.openxmlformats.org/officeDocument/2006/relationships" id="256" r:id="R1f19878221e7456e"/>
    <p:sldId xmlns:r="http://schemas.openxmlformats.org/officeDocument/2006/relationships" id="257" r:id="R2ed5da3300cf43e1"/>
    <p:sldId xmlns:r="http://schemas.openxmlformats.org/officeDocument/2006/relationships" id="258" r:id="R21365f75fb6b49be"/>
    <p:sldId xmlns:r="http://schemas.openxmlformats.org/officeDocument/2006/relationships" id="259" r:id="R308392fa225c4b0f"/>
    <p:sldId xmlns:r="http://schemas.openxmlformats.org/officeDocument/2006/relationships" id="260" r:id="R8ab0b8991f2a4851"/>
    <p:sldId xmlns:r="http://schemas.openxmlformats.org/officeDocument/2006/relationships" id="261" r:id="Rcbb1c0edc51b4152"/>
    <p:sldId xmlns:r="http://schemas.openxmlformats.org/officeDocument/2006/relationships" id="262" r:id="R9b6471bbe9d846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9cf872a7854ad0" /><Relationship Type="http://schemas.openxmlformats.org/officeDocument/2006/relationships/slide" Target="/ppt/slides/slide1.xml" Id="R1f19878221e7456e" /><Relationship Type="http://schemas.openxmlformats.org/officeDocument/2006/relationships/slide" Target="/ppt/slides/slide2.xml" Id="R2ed5da3300cf43e1" /><Relationship Type="http://schemas.openxmlformats.org/officeDocument/2006/relationships/slide" Target="/ppt/slides/slide3.xml" Id="R21365f75fb6b49be" /><Relationship Type="http://schemas.openxmlformats.org/officeDocument/2006/relationships/slide" Target="/ppt/slides/slide4.xml" Id="R308392fa225c4b0f" /><Relationship Type="http://schemas.openxmlformats.org/officeDocument/2006/relationships/slide" Target="/ppt/slides/slide5.xml" Id="R8ab0b8991f2a4851" /><Relationship Type="http://schemas.openxmlformats.org/officeDocument/2006/relationships/slide" Target="/ppt/slides/slide6.xml" Id="Rcbb1c0edc51b4152" /><Relationship Type="http://schemas.openxmlformats.org/officeDocument/2006/relationships/slide" Target="/ppt/slides/slide7.xml" Id="R9b6471bbe9d846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16c0376cb46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ef4dff3684018" /><Relationship Type="http://schemas.openxmlformats.org/officeDocument/2006/relationships/theme" Target="/ppt/slideMasters/theme/theme1.xml" Id="R84171acdf33d45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7ef4dff36840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f1c38c73b45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42f0bb58f4a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a3502a4f041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c20076a6f42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d40a41aa348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4aab35aed43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8d64882d84b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LUMI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LUMI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35 070 000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−4 119 000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66 708 000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33 471 000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570 984 000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LUMI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martin.prytz@lumigruppen.no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www.lumigruppen.no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996 019 489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 SERVICES AS</a:t>
            </a:r>
          </a:p>
        </p:txBody>
      </p:sp>
    </p:spTree>
  </p:cSld>
  <p:clrMapOvr>
    <a:masterClrMapping xmlns:a="http://schemas.openxmlformats.org/drawingml/2006/main"/>
  </p:clrMapOvr>
</p:sld>
</file>