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01ae445b5b49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842e05f1914086"/>
  </p:sldMasterIdLst>
  <p:sldIdLst>
    <p:sldId xmlns:r="http://schemas.openxmlformats.org/officeDocument/2006/relationships" id="256" r:id="R3fc57279f0ac4c48"/>
    <p:sldId xmlns:r="http://schemas.openxmlformats.org/officeDocument/2006/relationships" id="257" r:id="R59b69e88f1d7498b"/>
    <p:sldId xmlns:r="http://schemas.openxmlformats.org/officeDocument/2006/relationships" id="258" r:id="R87fbfd9db40b428b"/>
    <p:sldId xmlns:r="http://schemas.openxmlformats.org/officeDocument/2006/relationships" id="259" r:id="R85616b3c80c6465e"/>
    <p:sldId xmlns:r="http://schemas.openxmlformats.org/officeDocument/2006/relationships" id="260" r:id="R29fd33bf4b0243a2"/>
    <p:sldId xmlns:r="http://schemas.openxmlformats.org/officeDocument/2006/relationships" id="261" r:id="R5992d5a264d449de"/>
    <p:sldId xmlns:r="http://schemas.openxmlformats.org/officeDocument/2006/relationships" id="262" r:id="Re34e7acd2a7740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42e05f1914086" /><Relationship Type="http://schemas.openxmlformats.org/officeDocument/2006/relationships/slide" Target="/ppt/slides/slide1.xml" Id="R3fc57279f0ac4c48" /><Relationship Type="http://schemas.openxmlformats.org/officeDocument/2006/relationships/slide" Target="/ppt/slides/slide2.xml" Id="R59b69e88f1d7498b" /><Relationship Type="http://schemas.openxmlformats.org/officeDocument/2006/relationships/slide" Target="/ppt/slides/slide3.xml" Id="R87fbfd9db40b428b" /><Relationship Type="http://schemas.openxmlformats.org/officeDocument/2006/relationships/slide" Target="/ppt/slides/slide4.xml" Id="R85616b3c80c6465e" /><Relationship Type="http://schemas.openxmlformats.org/officeDocument/2006/relationships/slide" Target="/ppt/slides/slide5.xml" Id="R29fd33bf4b0243a2" /><Relationship Type="http://schemas.openxmlformats.org/officeDocument/2006/relationships/slide" Target="/ppt/slides/slide6.xml" Id="R5992d5a264d449de" /><Relationship Type="http://schemas.openxmlformats.org/officeDocument/2006/relationships/slide" Target="/ppt/slides/slide7.xml" Id="Re34e7acd2a7740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3154f1f3d84e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f145a0f314626" /><Relationship Type="http://schemas.openxmlformats.org/officeDocument/2006/relationships/theme" Target="/ppt/slideMasters/theme/theme1.xml" Id="Rb057cdeee8034e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af145a0f3146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256af4bd64c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9fdb41e864e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726bf5cb04e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014a8129f4e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75563eba64e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71c47dc6a4a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df02d606747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2 190 940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NESGÅRD JON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