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a092be2f1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39e5c6bfa497f"/>
  </p:sldMasterIdLst>
  <p:sldIdLst>
    <p:sldId xmlns:r="http://schemas.openxmlformats.org/officeDocument/2006/relationships" id="256" r:id="R39894ab411b84b91"/>
    <p:sldId xmlns:r="http://schemas.openxmlformats.org/officeDocument/2006/relationships" id="257" r:id="R904e082e5b89471d"/>
    <p:sldId xmlns:r="http://schemas.openxmlformats.org/officeDocument/2006/relationships" id="258" r:id="R5d08fccc103f4c01"/>
    <p:sldId xmlns:r="http://schemas.openxmlformats.org/officeDocument/2006/relationships" id="259" r:id="Rf3f6fc57605c4d2c"/>
    <p:sldId xmlns:r="http://schemas.openxmlformats.org/officeDocument/2006/relationships" id="260" r:id="R964eaa5101654bf4"/>
    <p:sldId xmlns:r="http://schemas.openxmlformats.org/officeDocument/2006/relationships" id="261" r:id="Rc5e43ec300d84ea9"/>
    <p:sldId xmlns:r="http://schemas.openxmlformats.org/officeDocument/2006/relationships" id="262" r:id="R9066781e3d5c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39e5c6bfa497f" /><Relationship Type="http://schemas.openxmlformats.org/officeDocument/2006/relationships/slide" Target="/ppt/slides/slide1.xml" Id="R39894ab411b84b91" /><Relationship Type="http://schemas.openxmlformats.org/officeDocument/2006/relationships/slide" Target="/ppt/slides/slide2.xml" Id="R904e082e5b89471d" /><Relationship Type="http://schemas.openxmlformats.org/officeDocument/2006/relationships/slide" Target="/ppt/slides/slide3.xml" Id="R5d08fccc103f4c01" /><Relationship Type="http://schemas.openxmlformats.org/officeDocument/2006/relationships/slide" Target="/ppt/slides/slide4.xml" Id="Rf3f6fc57605c4d2c" /><Relationship Type="http://schemas.openxmlformats.org/officeDocument/2006/relationships/slide" Target="/ppt/slides/slide5.xml" Id="R964eaa5101654bf4" /><Relationship Type="http://schemas.openxmlformats.org/officeDocument/2006/relationships/slide" Target="/ppt/slides/slide6.xml" Id="Rc5e43ec300d84ea9" /><Relationship Type="http://schemas.openxmlformats.org/officeDocument/2006/relationships/slide" Target="/ppt/slides/slide7.xml" Id="R9066781e3d5c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cf1f7d149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bd870cf47495c" /><Relationship Type="http://schemas.openxmlformats.org/officeDocument/2006/relationships/theme" Target="/ppt/slideMasters/theme/theme1.xml" Id="Rac900edf91bd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bd870cf4749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093283760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d222bde9443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3c9e1f8be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8ec7bf7b1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bcde2ca67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a3c097b9745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346478e22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 HOLDING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3 575 418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