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603e9941d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940bd585714f82"/>
  </p:sldMasterIdLst>
  <p:sldIdLst>
    <p:sldId xmlns:r="http://schemas.openxmlformats.org/officeDocument/2006/relationships" id="256" r:id="R97cd3a07bb114536"/>
    <p:sldId xmlns:r="http://schemas.openxmlformats.org/officeDocument/2006/relationships" id="257" r:id="Re321b5d631094c1d"/>
    <p:sldId xmlns:r="http://schemas.openxmlformats.org/officeDocument/2006/relationships" id="258" r:id="Rdfb250e37c5d45dc"/>
    <p:sldId xmlns:r="http://schemas.openxmlformats.org/officeDocument/2006/relationships" id="259" r:id="R5f8396a012654618"/>
    <p:sldId xmlns:r="http://schemas.openxmlformats.org/officeDocument/2006/relationships" id="260" r:id="R500259d7eb3d41e9"/>
    <p:sldId xmlns:r="http://schemas.openxmlformats.org/officeDocument/2006/relationships" id="261" r:id="R8393cf9a7fe84938"/>
    <p:sldId xmlns:r="http://schemas.openxmlformats.org/officeDocument/2006/relationships" id="262" r:id="R33412c2b7f99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40bd585714f82" /><Relationship Type="http://schemas.openxmlformats.org/officeDocument/2006/relationships/slide" Target="/ppt/slides/slide1.xml" Id="R97cd3a07bb114536" /><Relationship Type="http://schemas.openxmlformats.org/officeDocument/2006/relationships/slide" Target="/ppt/slides/slide2.xml" Id="Re321b5d631094c1d" /><Relationship Type="http://schemas.openxmlformats.org/officeDocument/2006/relationships/slide" Target="/ppt/slides/slide3.xml" Id="Rdfb250e37c5d45dc" /><Relationship Type="http://schemas.openxmlformats.org/officeDocument/2006/relationships/slide" Target="/ppt/slides/slide4.xml" Id="R5f8396a012654618" /><Relationship Type="http://schemas.openxmlformats.org/officeDocument/2006/relationships/slide" Target="/ppt/slides/slide5.xml" Id="R500259d7eb3d41e9" /><Relationship Type="http://schemas.openxmlformats.org/officeDocument/2006/relationships/slide" Target="/ppt/slides/slide6.xml" Id="R8393cf9a7fe84938" /><Relationship Type="http://schemas.openxmlformats.org/officeDocument/2006/relationships/slide" Target="/ppt/slides/slide7.xml" Id="R33412c2b7f99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0100fc21d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f9e7fb974543" /><Relationship Type="http://schemas.openxmlformats.org/officeDocument/2006/relationships/theme" Target="/ppt/slideMasters/theme/theme1.xml" Id="Ra731e25cbe0c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ef9e7fb97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78a40ab3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4dfb4998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ae7b992c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83481731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4e0e218d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54f52ed7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a020aaee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MILEPEL CAMPUS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MILEPEL CAMPUS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5 494 253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20 387 561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MILEPEL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996 239 721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