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e1712b845b4a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dc004b259b4b34"/>
  </p:sldMasterIdLst>
  <p:sldIdLst>
    <p:sldId xmlns:r="http://schemas.openxmlformats.org/officeDocument/2006/relationships" id="256" r:id="Rb1d7c06a86ff4be8"/>
    <p:sldId xmlns:r="http://schemas.openxmlformats.org/officeDocument/2006/relationships" id="257" r:id="R5e9e21e46bc343df"/>
    <p:sldId xmlns:r="http://schemas.openxmlformats.org/officeDocument/2006/relationships" id="258" r:id="Rc0d427a915874da7"/>
    <p:sldId xmlns:r="http://schemas.openxmlformats.org/officeDocument/2006/relationships" id="259" r:id="R5e9caf66402747f5"/>
    <p:sldId xmlns:r="http://schemas.openxmlformats.org/officeDocument/2006/relationships" id="260" r:id="Rb76731ba50e440de"/>
    <p:sldId xmlns:r="http://schemas.openxmlformats.org/officeDocument/2006/relationships" id="261" r:id="R6dd1b013e03a4452"/>
    <p:sldId xmlns:r="http://schemas.openxmlformats.org/officeDocument/2006/relationships" id="262" r:id="R5f72819425614b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dc004b259b4b34" /><Relationship Type="http://schemas.openxmlformats.org/officeDocument/2006/relationships/slide" Target="/ppt/slides/slide1.xml" Id="Rb1d7c06a86ff4be8" /><Relationship Type="http://schemas.openxmlformats.org/officeDocument/2006/relationships/slide" Target="/ppt/slides/slide2.xml" Id="R5e9e21e46bc343df" /><Relationship Type="http://schemas.openxmlformats.org/officeDocument/2006/relationships/slide" Target="/ppt/slides/slide3.xml" Id="Rc0d427a915874da7" /><Relationship Type="http://schemas.openxmlformats.org/officeDocument/2006/relationships/slide" Target="/ppt/slides/slide4.xml" Id="R5e9caf66402747f5" /><Relationship Type="http://schemas.openxmlformats.org/officeDocument/2006/relationships/slide" Target="/ppt/slides/slide5.xml" Id="Rb76731ba50e440de" /><Relationship Type="http://schemas.openxmlformats.org/officeDocument/2006/relationships/slide" Target="/ppt/slides/slide6.xml" Id="R6dd1b013e03a4452" /><Relationship Type="http://schemas.openxmlformats.org/officeDocument/2006/relationships/slide" Target="/ppt/slides/slide7.xml" Id="R5f72819425614b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11993f7b284c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e9fbc6b2d4870" /><Relationship Type="http://schemas.openxmlformats.org/officeDocument/2006/relationships/theme" Target="/ppt/slideMasters/theme/theme1.xml" Id="R2aa465d1d67140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5e9fbc6b2d48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65ef74e2242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1165c85b540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349e79da440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9975af69444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99a58fdda44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1670f6e8447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954145ebc43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MAMI INVEST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−267 579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1 454 840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7 950 183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VILHELMSHAUGEN MARIUS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Sankt Hallvards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996 275 671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