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7c0d14baf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03d1848cd4fbe"/>
  </p:sldMasterIdLst>
  <p:sldIdLst>
    <p:sldId xmlns:r="http://schemas.openxmlformats.org/officeDocument/2006/relationships" id="256" r:id="R214b96ad6b7a47c9"/>
    <p:sldId xmlns:r="http://schemas.openxmlformats.org/officeDocument/2006/relationships" id="257" r:id="R8fcb0ea5dcfe430c"/>
    <p:sldId xmlns:r="http://schemas.openxmlformats.org/officeDocument/2006/relationships" id="258" r:id="Rba2103d54b1d4cc7"/>
    <p:sldId xmlns:r="http://schemas.openxmlformats.org/officeDocument/2006/relationships" id="259" r:id="R648a765ca1814509"/>
    <p:sldId xmlns:r="http://schemas.openxmlformats.org/officeDocument/2006/relationships" id="260" r:id="Rb138a63b36094486"/>
    <p:sldId xmlns:r="http://schemas.openxmlformats.org/officeDocument/2006/relationships" id="261" r:id="R230ee3fa96034a63"/>
    <p:sldId xmlns:r="http://schemas.openxmlformats.org/officeDocument/2006/relationships" id="262" r:id="R52966c55be46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03d1848cd4fbe" /><Relationship Type="http://schemas.openxmlformats.org/officeDocument/2006/relationships/slide" Target="/ppt/slides/slide1.xml" Id="R214b96ad6b7a47c9" /><Relationship Type="http://schemas.openxmlformats.org/officeDocument/2006/relationships/slide" Target="/ppt/slides/slide2.xml" Id="R8fcb0ea5dcfe430c" /><Relationship Type="http://schemas.openxmlformats.org/officeDocument/2006/relationships/slide" Target="/ppt/slides/slide3.xml" Id="Rba2103d54b1d4cc7" /><Relationship Type="http://schemas.openxmlformats.org/officeDocument/2006/relationships/slide" Target="/ppt/slides/slide4.xml" Id="R648a765ca1814509" /><Relationship Type="http://schemas.openxmlformats.org/officeDocument/2006/relationships/slide" Target="/ppt/slides/slide5.xml" Id="Rb138a63b36094486" /><Relationship Type="http://schemas.openxmlformats.org/officeDocument/2006/relationships/slide" Target="/ppt/slides/slide6.xml" Id="R230ee3fa96034a63" /><Relationship Type="http://schemas.openxmlformats.org/officeDocument/2006/relationships/slide" Target="/ppt/slides/slide7.xml" Id="R52966c55be46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4ae327b0f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73ccfb49b431e" /><Relationship Type="http://schemas.openxmlformats.org/officeDocument/2006/relationships/theme" Target="/ppt/slideMasters/theme/theme1.xml" Id="Rf236723a44ba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73ccfb49b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a3102e626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a1e49fec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52fab5857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230e813b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b1f1f51443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85b5293cc49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0fcf37283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