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2a0338f5d0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c2ea5542648c6"/>
  </p:sldMasterIdLst>
  <p:sldIdLst>
    <p:sldId xmlns:r="http://schemas.openxmlformats.org/officeDocument/2006/relationships" id="256" r:id="R5636a218d58c4e35"/>
    <p:sldId xmlns:r="http://schemas.openxmlformats.org/officeDocument/2006/relationships" id="257" r:id="R0c94634cef604097"/>
    <p:sldId xmlns:r="http://schemas.openxmlformats.org/officeDocument/2006/relationships" id="258" r:id="R50a4716e3e114da7"/>
    <p:sldId xmlns:r="http://schemas.openxmlformats.org/officeDocument/2006/relationships" id="259" r:id="R6a19319e14b2483f"/>
    <p:sldId xmlns:r="http://schemas.openxmlformats.org/officeDocument/2006/relationships" id="260" r:id="R0f14029e612f4647"/>
    <p:sldId xmlns:r="http://schemas.openxmlformats.org/officeDocument/2006/relationships" id="261" r:id="R377f9b48788943ac"/>
    <p:sldId xmlns:r="http://schemas.openxmlformats.org/officeDocument/2006/relationships" id="262" r:id="R11ce9307820b48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c2ea5542648c6" /><Relationship Type="http://schemas.openxmlformats.org/officeDocument/2006/relationships/slide" Target="/ppt/slides/slide1.xml" Id="R5636a218d58c4e35" /><Relationship Type="http://schemas.openxmlformats.org/officeDocument/2006/relationships/slide" Target="/ppt/slides/slide2.xml" Id="R0c94634cef604097" /><Relationship Type="http://schemas.openxmlformats.org/officeDocument/2006/relationships/slide" Target="/ppt/slides/slide3.xml" Id="R50a4716e3e114da7" /><Relationship Type="http://schemas.openxmlformats.org/officeDocument/2006/relationships/slide" Target="/ppt/slides/slide4.xml" Id="R6a19319e14b2483f" /><Relationship Type="http://schemas.openxmlformats.org/officeDocument/2006/relationships/slide" Target="/ppt/slides/slide5.xml" Id="R0f14029e612f4647" /><Relationship Type="http://schemas.openxmlformats.org/officeDocument/2006/relationships/slide" Target="/ppt/slides/slide6.xml" Id="R377f9b48788943ac" /><Relationship Type="http://schemas.openxmlformats.org/officeDocument/2006/relationships/slide" Target="/ppt/slides/slide7.xml" Id="R11ce9307820b48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1ff027a4e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d8265f4a34ad9" /><Relationship Type="http://schemas.openxmlformats.org/officeDocument/2006/relationships/theme" Target="/ppt/slideMasters/theme/theme1.xml" Id="R55ec2f1b38d547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d8265f4a34a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955b94cdf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29e10aa77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4fb731323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062cfdb09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02d8a1811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4bb9e303d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e44583efd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SOLØR MEKANISKE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SOLØR MEKANISKE VERKSTED AS ble etablert [år] og holder til i Flisa.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5 348 091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874 267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3 131 561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2270 Flisa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996 294 471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SOLØR MEKANISKE VERKSTED AS</a:t>
            </a:r>
          </a:p>
        </p:txBody>
      </p:sp>
    </p:spTree>
  </p:cSld>
  <p:clrMapOvr>
    <a:masterClrMapping xmlns:a="http://schemas.openxmlformats.org/drawingml/2006/main"/>
  </p:clrMapOvr>
</p:sld>
</file>