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963a20eb1043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4d227a5dc947e7"/>
  </p:sldMasterIdLst>
  <p:sldIdLst>
    <p:sldId xmlns:r="http://schemas.openxmlformats.org/officeDocument/2006/relationships" id="256" r:id="R9e9a550b31494d68"/>
    <p:sldId xmlns:r="http://schemas.openxmlformats.org/officeDocument/2006/relationships" id="257" r:id="R15695d3c57944430"/>
    <p:sldId xmlns:r="http://schemas.openxmlformats.org/officeDocument/2006/relationships" id="258" r:id="Rdab5509c783a4c4f"/>
    <p:sldId xmlns:r="http://schemas.openxmlformats.org/officeDocument/2006/relationships" id="259" r:id="Re44352789fc44a7e"/>
    <p:sldId xmlns:r="http://schemas.openxmlformats.org/officeDocument/2006/relationships" id="260" r:id="R4b182deba3cd49eb"/>
    <p:sldId xmlns:r="http://schemas.openxmlformats.org/officeDocument/2006/relationships" id="261" r:id="Ra05e95c7512045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4d227a5dc947e7" /><Relationship Type="http://schemas.openxmlformats.org/officeDocument/2006/relationships/slide" Target="/ppt/slides/slide1.xml" Id="R9e9a550b31494d68" /><Relationship Type="http://schemas.openxmlformats.org/officeDocument/2006/relationships/slide" Target="/ppt/slides/slide2.xml" Id="R15695d3c57944430" /><Relationship Type="http://schemas.openxmlformats.org/officeDocument/2006/relationships/slide" Target="/ppt/slides/slide3.xml" Id="Rdab5509c783a4c4f" /><Relationship Type="http://schemas.openxmlformats.org/officeDocument/2006/relationships/slide" Target="/ppt/slides/slide4.xml" Id="Re44352789fc44a7e" /><Relationship Type="http://schemas.openxmlformats.org/officeDocument/2006/relationships/slide" Target="/ppt/slides/slide5.xml" Id="R4b182deba3cd49eb" /><Relationship Type="http://schemas.openxmlformats.org/officeDocument/2006/relationships/slide" Target="/ppt/slides/slide6.xml" Id="Ra05e95c7512045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40bd72ee6044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b493693604460" /><Relationship Type="http://schemas.openxmlformats.org/officeDocument/2006/relationships/theme" Target="/ppt/slideMasters/theme/theme1.xml" Id="R20b30ad1627846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db4936936044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4d468179f4e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a81c2b7404c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030dee83542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d86173e764c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938b2723d46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2c615d3654e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996 305 708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