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d50bef916e40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5c37d2550f46ad"/>
  </p:sldMasterIdLst>
  <p:sldIdLst>
    <p:sldId xmlns:r="http://schemas.openxmlformats.org/officeDocument/2006/relationships" id="256" r:id="Rbc45028830834dac"/>
    <p:sldId xmlns:r="http://schemas.openxmlformats.org/officeDocument/2006/relationships" id="257" r:id="R5e0ebedf4282439c"/>
    <p:sldId xmlns:r="http://schemas.openxmlformats.org/officeDocument/2006/relationships" id="258" r:id="R69404b26cde1452d"/>
    <p:sldId xmlns:r="http://schemas.openxmlformats.org/officeDocument/2006/relationships" id="259" r:id="R8ee6ab7a34634fcf"/>
    <p:sldId xmlns:r="http://schemas.openxmlformats.org/officeDocument/2006/relationships" id="260" r:id="Rfe5478c9c20448a3"/>
    <p:sldId xmlns:r="http://schemas.openxmlformats.org/officeDocument/2006/relationships" id="261" r:id="R9b0d0207f6204f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5c37d2550f46ad" /><Relationship Type="http://schemas.openxmlformats.org/officeDocument/2006/relationships/slide" Target="/ppt/slides/slide1.xml" Id="Rbc45028830834dac" /><Relationship Type="http://schemas.openxmlformats.org/officeDocument/2006/relationships/slide" Target="/ppt/slides/slide2.xml" Id="R5e0ebedf4282439c" /><Relationship Type="http://schemas.openxmlformats.org/officeDocument/2006/relationships/slide" Target="/ppt/slides/slide3.xml" Id="R69404b26cde1452d" /><Relationship Type="http://schemas.openxmlformats.org/officeDocument/2006/relationships/slide" Target="/ppt/slides/slide4.xml" Id="R8ee6ab7a34634fcf" /><Relationship Type="http://schemas.openxmlformats.org/officeDocument/2006/relationships/slide" Target="/ppt/slides/slide5.xml" Id="Rfe5478c9c20448a3" /><Relationship Type="http://schemas.openxmlformats.org/officeDocument/2006/relationships/slide" Target="/ppt/slides/slide6.xml" Id="R9b0d0207f6204f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52848a423c42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46803bc5f4926" /><Relationship Type="http://schemas.openxmlformats.org/officeDocument/2006/relationships/theme" Target="/ppt/slideMasters/theme/theme1.xml" Id="R19cd092d076c47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146803bc5f49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dbaa6cfc045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f21dabbcb47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ca95ac7f645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89c0cacb149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12417cda446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c1e128a834f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HALBAKKEN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2019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792 428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792 599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996 305 708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