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5386776af547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c8936050b4432d"/>
  </p:sldMasterIdLst>
  <p:sldIdLst>
    <p:sldId xmlns:r="http://schemas.openxmlformats.org/officeDocument/2006/relationships" id="256" r:id="Rf33b624f9fea43c1"/>
    <p:sldId xmlns:r="http://schemas.openxmlformats.org/officeDocument/2006/relationships" id="257" r:id="Rf3d78b17c8bb4196"/>
    <p:sldId xmlns:r="http://schemas.openxmlformats.org/officeDocument/2006/relationships" id="258" r:id="Rab57d4e12ef6420b"/>
    <p:sldId xmlns:r="http://schemas.openxmlformats.org/officeDocument/2006/relationships" id="259" r:id="R3402c289927b4b1c"/>
    <p:sldId xmlns:r="http://schemas.openxmlformats.org/officeDocument/2006/relationships" id="260" r:id="R24aeb50c3e5e4673"/>
    <p:sldId xmlns:r="http://schemas.openxmlformats.org/officeDocument/2006/relationships" id="261" r:id="Rb2b6ccb57b2a4f74"/>
    <p:sldId xmlns:r="http://schemas.openxmlformats.org/officeDocument/2006/relationships" id="262" r:id="Raeeb54d6e67941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8936050b4432d" /><Relationship Type="http://schemas.openxmlformats.org/officeDocument/2006/relationships/slide" Target="/ppt/slides/slide1.xml" Id="Rf33b624f9fea43c1" /><Relationship Type="http://schemas.openxmlformats.org/officeDocument/2006/relationships/slide" Target="/ppt/slides/slide2.xml" Id="Rf3d78b17c8bb4196" /><Relationship Type="http://schemas.openxmlformats.org/officeDocument/2006/relationships/slide" Target="/ppt/slides/slide3.xml" Id="Rab57d4e12ef6420b" /><Relationship Type="http://schemas.openxmlformats.org/officeDocument/2006/relationships/slide" Target="/ppt/slides/slide4.xml" Id="R3402c289927b4b1c" /><Relationship Type="http://schemas.openxmlformats.org/officeDocument/2006/relationships/slide" Target="/ppt/slides/slide5.xml" Id="R24aeb50c3e5e4673" /><Relationship Type="http://schemas.openxmlformats.org/officeDocument/2006/relationships/slide" Target="/ppt/slides/slide6.xml" Id="Rb2b6ccb57b2a4f74" /><Relationship Type="http://schemas.openxmlformats.org/officeDocument/2006/relationships/slide" Target="/ppt/slides/slide7.xml" Id="Raeeb54d6e67941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b86ee885440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c9fb7e5374d6b" /><Relationship Type="http://schemas.openxmlformats.org/officeDocument/2006/relationships/theme" Target="/ppt/slideMasters/theme/theme1.xml" Id="Rb7227b9ce4844f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fc9fb7e537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f3b20b04146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86bf30d98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8b1e0283844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24862330442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dc6800c7c4d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5a6b6fc524e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2723980204d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GIGAPIX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GIGAPIX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 EIRIK HELLAND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Helland Urke, Damfaret 56A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www.gigapix.no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