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ce81d3a2d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546b0e00e54f35"/>
  </p:sldMasterIdLst>
  <p:sldIdLst>
    <p:sldId xmlns:r="http://schemas.openxmlformats.org/officeDocument/2006/relationships" id="256" r:id="Rdd7c17a8356a4c40"/>
    <p:sldId xmlns:r="http://schemas.openxmlformats.org/officeDocument/2006/relationships" id="257" r:id="R19273e3fac334330"/>
    <p:sldId xmlns:r="http://schemas.openxmlformats.org/officeDocument/2006/relationships" id="258" r:id="R6e89f067a0214ac6"/>
    <p:sldId xmlns:r="http://schemas.openxmlformats.org/officeDocument/2006/relationships" id="259" r:id="R506be656e89b415f"/>
    <p:sldId xmlns:r="http://schemas.openxmlformats.org/officeDocument/2006/relationships" id="260" r:id="Rf930d2f6789c40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546b0e00e54f35" /><Relationship Type="http://schemas.openxmlformats.org/officeDocument/2006/relationships/slide" Target="/ppt/slides/slide1.xml" Id="Rdd7c17a8356a4c40" /><Relationship Type="http://schemas.openxmlformats.org/officeDocument/2006/relationships/slide" Target="/ppt/slides/slide2.xml" Id="R19273e3fac334330" /><Relationship Type="http://schemas.openxmlformats.org/officeDocument/2006/relationships/slide" Target="/ppt/slides/slide3.xml" Id="R6e89f067a0214ac6" /><Relationship Type="http://schemas.openxmlformats.org/officeDocument/2006/relationships/slide" Target="/ppt/slides/slide4.xml" Id="R506be656e89b415f" /><Relationship Type="http://schemas.openxmlformats.org/officeDocument/2006/relationships/slide" Target="/ppt/slides/slide5.xml" Id="Rf930d2f6789c40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72232d38242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4b9b5b2424f0f" /><Relationship Type="http://schemas.openxmlformats.org/officeDocument/2006/relationships/theme" Target="/ppt/slideMasters/theme/theme1.xml" Id="Refd949b075354b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d4b9b5b2424f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10d0456f447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187e193564f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3a2fbef14a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14919b6a343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d433b3063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CAPE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CAPE ENGINEERING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996 507 939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CAPE ENGINEERING AS</a:t>
            </a:r>
          </a:p>
        </p:txBody>
      </p:sp>
    </p:spTree>
  </p:cSld>
  <p:clrMapOvr>
    <a:masterClrMapping xmlns:a="http://schemas.openxmlformats.org/drawingml/2006/main"/>
  </p:clrMapOvr>
</p:sld>
</file>