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321fac6616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eb25c37fdb4a90"/>
  </p:sldMasterIdLst>
  <p:sldIdLst>
    <p:sldId xmlns:r="http://schemas.openxmlformats.org/officeDocument/2006/relationships" id="256" r:id="R7f749c413a884962"/>
    <p:sldId xmlns:r="http://schemas.openxmlformats.org/officeDocument/2006/relationships" id="257" r:id="R8f22703f0de843d0"/>
    <p:sldId xmlns:r="http://schemas.openxmlformats.org/officeDocument/2006/relationships" id="258" r:id="R3fc01aa73f204ee5"/>
    <p:sldId xmlns:r="http://schemas.openxmlformats.org/officeDocument/2006/relationships" id="259" r:id="R2441925feb7644b0"/>
    <p:sldId xmlns:r="http://schemas.openxmlformats.org/officeDocument/2006/relationships" id="260" r:id="Rbfb163dfeb76443b"/>
    <p:sldId xmlns:r="http://schemas.openxmlformats.org/officeDocument/2006/relationships" id="261" r:id="R00cfa79360ff4cd5"/>
    <p:sldId xmlns:r="http://schemas.openxmlformats.org/officeDocument/2006/relationships" id="262" r:id="Rc703d68a4c304f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b25c37fdb4a90" /><Relationship Type="http://schemas.openxmlformats.org/officeDocument/2006/relationships/slide" Target="/ppt/slides/slide1.xml" Id="R7f749c413a884962" /><Relationship Type="http://schemas.openxmlformats.org/officeDocument/2006/relationships/slide" Target="/ppt/slides/slide2.xml" Id="R8f22703f0de843d0" /><Relationship Type="http://schemas.openxmlformats.org/officeDocument/2006/relationships/slide" Target="/ppt/slides/slide3.xml" Id="R3fc01aa73f204ee5" /><Relationship Type="http://schemas.openxmlformats.org/officeDocument/2006/relationships/slide" Target="/ppt/slides/slide4.xml" Id="R2441925feb7644b0" /><Relationship Type="http://schemas.openxmlformats.org/officeDocument/2006/relationships/slide" Target="/ppt/slides/slide5.xml" Id="Rbfb163dfeb76443b" /><Relationship Type="http://schemas.openxmlformats.org/officeDocument/2006/relationships/slide" Target="/ppt/slides/slide6.xml" Id="R00cfa79360ff4cd5" /><Relationship Type="http://schemas.openxmlformats.org/officeDocument/2006/relationships/slide" Target="/ppt/slides/slide7.xml" Id="Rc703d68a4c304f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9f459586347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20b6e0b6d46a3" /><Relationship Type="http://schemas.openxmlformats.org/officeDocument/2006/relationships/theme" Target="/ppt/slideMasters/theme/theme1.xml" Id="Rbc5d8c65070341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020b6e0b6d46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244a9a20347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d0cf573cd41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d6b9904f4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107779b6d40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cae48fb3848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b7ae7d09b46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2426c943f4c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1 093 462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17 022 994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17 144 711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SASSAN SOKHAN-SANJ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Sassan Sokhan-Sanj, Peder Buchs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