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eb17e96f7240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179ba0689b499d"/>
  </p:sldMasterIdLst>
  <p:sldIdLst>
    <p:sldId xmlns:r="http://schemas.openxmlformats.org/officeDocument/2006/relationships" id="256" r:id="R4bf141123b8f464b"/>
    <p:sldId xmlns:r="http://schemas.openxmlformats.org/officeDocument/2006/relationships" id="257" r:id="Rd8e1bd1fc3104e66"/>
    <p:sldId xmlns:r="http://schemas.openxmlformats.org/officeDocument/2006/relationships" id="258" r:id="R2fc2bf30d55543ee"/>
    <p:sldId xmlns:r="http://schemas.openxmlformats.org/officeDocument/2006/relationships" id="259" r:id="R381c36ad509d4e5e"/>
    <p:sldId xmlns:r="http://schemas.openxmlformats.org/officeDocument/2006/relationships" id="260" r:id="Rfbc1194a9b794eda"/>
    <p:sldId xmlns:r="http://schemas.openxmlformats.org/officeDocument/2006/relationships" id="261" r:id="R2d1457b3934645ca"/>
    <p:sldId xmlns:r="http://schemas.openxmlformats.org/officeDocument/2006/relationships" id="262" r:id="Rd3d69a1022c94f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179ba0689b499d" /><Relationship Type="http://schemas.openxmlformats.org/officeDocument/2006/relationships/slide" Target="/ppt/slides/slide1.xml" Id="R4bf141123b8f464b" /><Relationship Type="http://schemas.openxmlformats.org/officeDocument/2006/relationships/slide" Target="/ppt/slides/slide2.xml" Id="Rd8e1bd1fc3104e66" /><Relationship Type="http://schemas.openxmlformats.org/officeDocument/2006/relationships/slide" Target="/ppt/slides/slide3.xml" Id="R2fc2bf30d55543ee" /><Relationship Type="http://schemas.openxmlformats.org/officeDocument/2006/relationships/slide" Target="/ppt/slides/slide4.xml" Id="R381c36ad509d4e5e" /><Relationship Type="http://schemas.openxmlformats.org/officeDocument/2006/relationships/slide" Target="/ppt/slides/slide5.xml" Id="Rfbc1194a9b794eda" /><Relationship Type="http://schemas.openxmlformats.org/officeDocument/2006/relationships/slide" Target="/ppt/slides/slide6.xml" Id="R2d1457b3934645ca" /><Relationship Type="http://schemas.openxmlformats.org/officeDocument/2006/relationships/slide" Target="/ppt/slides/slide7.xml" Id="Rd3d69a1022c94f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5da6480d6849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2ce85644a44bd" /><Relationship Type="http://schemas.openxmlformats.org/officeDocument/2006/relationships/theme" Target="/ppt/slideMasters/theme/theme1.xml" Id="R96b8cc7f1e3146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f2ce85644a44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86e493eca47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839f3960246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252aa9dd145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7835469754a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a0606f7794b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c9e0ea5354c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50c6b33ca4d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HETLANDS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HETLANDS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HETLANDS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HETLANDS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HETLANDS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HETLANDS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193 416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128 333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2 155 296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3 899 316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8 622 046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HETLANDS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HETLANDS GECCO MANAGEMENT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HETLANDS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Smestadvei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996 646 521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HETLANDS CAPITAL AS</a:t>
            </a:r>
          </a:p>
        </p:txBody>
      </p:sp>
    </p:spTree>
  </p:cSld>
  <p:clrMapOvr>
    <a:masterClrMapping xmlns:a="http://schemas.openxmlformats.org/drawingml/2006/main"/>
  </p:clrMapOvr>
</p:sld>
</file>