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2528fa23d345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41fb773ef94165"/>
  </p:sldMasterIdLst>
  <p:sldIdLst>
    <p:sldId xmlns:r="http://schemas.openxmlformats.org/officeDocument/2006/relationships" id="256" r:id="R1650966b3ac345fa"/>
    <p:sldId xmlns:r="http://schemas.openxmlformats.org/officeDocument/2006/relationships" id="257" r:id="R3c97cb647245441d"/>
    <p:sldId xmlns:r="http://schemas.openxmlformats.org/officeDocument/2006/relationships" id="258" r:id="R3b2dc84c6abb4491"/>
    <p:sldId xmlns:r="http://schemas.openxmlformats.org/officeDocument/2006/relationships" id="259" r:id="R250ae8219d9742a7"/>
    <p:sldId xmlns:r="http://schemas.openxmlformats.org/officeDocument/2006/relationships" id="260" r:id="Rc81da3928fba4c82"/>
    <p:sldId xmlns:r="http://schemas.openxmlformats.org/officeDocument/2006/relationships" id="261" r:id="R93a0204680cf4082"/>
    <p:sldId xmlns:r="http://schemas.openxmlformats.org/officeDocument/2006/relationships" id="262" r:id="Re40eed3b60a847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1fb773ef94165" /><Relationship Type="http://schemas.openxmlformats.org/officeDocument/2006/relationships/slide" Target="/ppt/slides/slide1.xml" Id="R1650966b3ac345fa" /><Relationship Type="http://schemas.openxmlformats.org/officeDocument/2006/relationships/slide" Target="/ppt/slides/slide2.xml" Id="R3c97cb647245441d" /><Relationship Type="http://schemas.openxmlformats.org/officeDocument/2006/relationships/slide" Target="/ppt/slides/slide3.xml" Id="R3b2dc84c6abb4491" /><Relationship Type="http://schemas.openxmlformats.org/officeDocument/2006/relationships/slide" Target="/ppt/slides/slide4.xml" Id="R250ae8219d9742a7" /><Relationship Type="http://schemas.openxmlformats.org/officeDocument/2006/relationships/slide" Target="/ppt/slides/slide5.xml" Id="Rc81da3928fba4c82" /><Relationship Type="http://schemas.openxmlformats.org/officeDocument/2006/relationships/slide" Target="/ppt/slides/slide6.xml" Id="R93a0204680cf4082" /><Relationship Type="http://schemas.openxmlformats.org/officeDocument/2006/relationships/slide" Target="/ppt/slides/slide7.xml" Id="Re40eed3b60a847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359932411c43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d425eb763415a" /><Relationship Type="http://schemas.openxmlformats.org/officeDocument/2006/relationships/theme" Target="/ppt/slideMasters/theme/theme1.xml" Id="R90b894c28e4546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ad425eb76341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8bed5ec2141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c9002044c4d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55b6e019a40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b2c684ba64c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cc4bba23a4f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16dea73dc45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8df3f12c049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AVAL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21 569 652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2 712 716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2 284 779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1 597 472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8 188 606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CALCULO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Laguneveien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