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84bd34067c43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816d665a604374"/>
  </p:sldMasterIdLst>
  <p:sldIdLst>
    <p:sldId xmlns:r="http://schemas.openxmlformats.org/officeDocument/2006/relationships" id="256" r:id="R16f27f1f5cf74d83"/>
    <p:sldId xmlns:r="http://schemas.openxmlformats.org/officeDocument/2006/relationships" id="257" r:id="R0a98bcc55d4547d3"/>
    <p:sldId xmlns:r="http://schemas.openxmlformats.org/officeDocument/2006/relationships" id="258" r:id="Rd5e9724a7ad64ca9"/>
    <p:sldId xmlns:r="http://schemas.openxmlformats.org/officeDocument/2006/relationships" id="259" r:id="R07f201691ab74dc4"/>
    <p:sldId xmlns:r="http://schemas.openxmlformats.org/officeDocument/2006/relationships" id="260" r:id="Rba0a3086b06b4b4e"/>
    <p:sldId xmlns:r="http://schemas.openxmlformats.org/officeDocument/2006/relationships" id="261" r:id="R9d27ab7fbc444572"/>
    <p:sldId xmlns:r="http://schemas.openxmlformats.org/officeDocument/2006/relationships" id="262" r:id="R9f9320bf61df49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816d665a604374" /><Relationship Type="http://schemas.openxmlformats.org/officeDocument/2006/relationships/slide" Target="/ppt/slides/slide1.xml" Id="R16f27f1f5cf74d83" /><Relationship Type="http://schemas.openxmlformats.org/officeDocument/2006/relationships/slide" Target="/ppt/slides/slide2.xml" Id="R0a98bcc55d4547d3" /><Relationship Type="http://schemas.openxmlformats.org/officeDocument/2006/relationships/slide" Target="/ppt/slides/slide3.xml" Id="Rd5e9724a7ad64ca9" /><Relationship Type="http://schemas.openxmlformats.org/officeDocument/2006/relationships/slide" Target="/ppt/slides/slide4.xml" Id="R07f201691ab74dc4" /><Relationship Type="http://schemas.openxmlformats.org/officeDocument/2006/relationships/slide" Target="/ppt/slides/slide5.xml" Id="Rba0a3086b06b4b4e" /><Relationship Type="http://schemas.openxmlformats.org/officeDocument/2006/relationships/slide" Target="/ppt/slides/slide6.xml" Id="R9d27ab7fbc444572" /><Relationship Type="http://schemas.openxmlformats.org/officeDocument/2006/relationships/slide" Target="/ppt/slides/slide7.xml" Id="R9f9320bf61df49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1dd64f0fc045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c7c5fd3a84343" /><Relationship Type="http://schemas.openxmlformats.org/officeDocument/2006/relationships/theme" Target="/ppt/slideMasters/theme/theme1.xml" Id="Rd9edd9b610f746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5c7c5fd3a843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48274f42046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e28ac169d44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d1eda39bc48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90a38d1254d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de86eeb4845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2761016fb44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55975cd6849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NAKKEN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NAKKEN CONSULTING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1 035 106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5 805 590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5 834 334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INGOLF NAKKEN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Gladvollveien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996 714 721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