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bb0b99a06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b88e34f344b1a"/>
  </p:sldMasterIdLst>
  <p:sldIdLst>
    <p:sldId xmlns:r="http://schemas.openxmlformats.org/officeDocument/2006/relationships" id="256" r:id="Rb17babb5a4174d52"/>
    <p:sldId xmlns:r="http://schemas.openxmlformats.org/officeDocument/2006/relationships" id="257" r:id="R63293b046bc34540"/>
    <p:sldId xmlns:r="http://schemas.openxmlformats.org/officeDocument/2006/relationships" id="258" r:id="R07baef8156b341e1"/>
    <p:sldId xmlns:r="http://schemas.openxmlformats.org/officeDocument/2006/relationships" id="259" r:id="R3284e9618faa4783"/>
    <p:sldId xmlns:r="http://schemas.openxmlformats.org/officeDocument/2006/relationships" id="260" r:id="Rf6179d64e188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b88e34f344b1a" /><Relationship Type="http://schemas.openxmlformats.org/officeDocument/2006/relationships/slide" Target="/ppt/slides/slide1.xml" Id="Rb17babb5a4174d52" /><Relationship Type="http://schemas.openxmlformats.org/officeDocument/2006/relationships/slide" Target="/ppt/slides/slide2.xml" Id="R63293b046bc34540" /><Relationship Type="http://schemas.openxmlformats.org/officeDocument/2006/relationships/slide" Target="/ppt/slides/slide3.xml" Id="R07baef8156b341e1" /><Relationship Type="http://schemas.openxmlformats.org/officeDocument/2006/relationships/slide" Target="/ppt/slides/slide4.xml" Id="R3284e9618faa4783" /><Relationship Type="http://schemas.openxmlformats.org/officeDocument/2006/relationships/slide" Target="/ppt/slides/slide5.xml" Id="Rf6179d64e188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ce3975c95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7e7ba117d4a38" /><Relationship Type="http://schemas.openxmlformats.org/officeDocument/2006/relationships/theme" Target="/ppt/slideMasters/theme/theme1.xml" Id="R3bddced132fa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97e7ba117d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7f6c48ba340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382bd4ac3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88d9bf6f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096a379d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30eb47bce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