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0789c9075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0e8191ef84e53"/>
  </p:sldMasterIdLst>
  <p:sldIdLst>
    <p:sldId xmlns:r="http://schemas.openxmlformats.org/officeDocument/2006/relationships" id="256" r:id="Rc2a3cea0a8134425"/>
    <p:sldId xmlns:r="http://schemas.openxmlformats.org/officeDocument/2006/relationships" id="257" r:id="R2e4bc6bbe3124238"/>
    <p:sldId xmlns:r="http://schemas.openxmlformats.org/officeDocument/2006/relationships" id="258" r:id="R8976d10756e54121"/>
    <p:sldId xmlns:r="http://schemas.openxmlformats.org/officeDocument/2006/relationships" id="259" r:id="Rd9705ae214d74c21"/>
    <p:sldId xmlns:r="http://schemas.openxmlformats.org/officeDocument/2006/relationships" id="260" r:id="R5033ac7031b645ca"/>
    <p:sldId xmlns:r="http://schemas.openxmlformats.org/officeDocument/2006/relationships" id="261" r:id="Red6440ddbc434e4c"/>
    <p:sldId xmlns:r="http://schemas.openxmlformats.org/officeDocument/2006/relationships" id="262" r:id="Rfa1e8409b6ab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0e8191ef84e53" /><Relationship Type="http://schemas.openxmlformats.org/officeDocument/2006/relationships/slide" Target="/ppt/slides/slide1.xml" Id="Rc2a3cea0a8134425" /><Relationship Type="http://schemas.openxmlformats.org/officeDocument/2006/relationships/slide" Target="/ppt/slides/slide2.xml" Id="R2e4bc6bbe3124238" /><Relationship Type="http://schemas.openxmlformats.org/officeDocument/2006/relationships/slide" Target="/ppt/slides/slide3.xml" Id="R8976d10756e54121" /><Relationship Type="http://schemas.openxmlformats.org/officeDocument/2006/relationships/slide" Target="/ppt/slides/slide4.xml" Id="Rd9705ae214d74c21" /><Relationship Type="http://schemas.openxmlformats.org/officeDocument/2006/relationships/slide" Target="/ppt/slides/slide5.xml" Id="R5033ac7031b645ca" /><Relationship Type="http://schemas.openxmlformats.org/officeDocument/2006/relationships/slide" Target="/ppt/slides/slide6.xml" Id="Red6440ddbc434e4c" /><Relationship Type="http://schemas.openxmlformats.org/officeDocument/2006/relationships/slide" Target="/ppt/slides/slide7.xml" Id="Rfa1e8409b6ab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b6fb49413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e52469899405e" /><Relationship Type="http://schemas.openxmlformats.org/officeDocument/2006/relationships/theme" Target="/ppt/slideMasters/theme/theme1.xml" Id="Rffa3f36a7ba6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e5246989940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d624f1393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807d552c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f662dab3745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3aac805a0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8bb0e5be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de4e3f40f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b60239b4b4f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