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46ba40b02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504a0501542d4"/>
  </p:sldMasterIdLst>
  <p:sldIdLst>
    <p:sldId xmlns:r="http://schemas.openxmlformats.org/officeDocument/2006/relationships" id="256" r:id="R7f24ff6c40b84632"/>
    <p:sldId xmlns:r="http://schemas.openxmlformats.org/officeDocument/2006/relationships" id="257" r:id="Rdb1cfc8aba3149b7"/>
    <p:sldId xmlns:r="http://schemas.openxmlformats.org/officeDocument/2006/relationships" id="258" r:id="R9f018abad1474d4c"/>
    <p:sldId xmlns:r="http://schemas.openxmlformats.org/officeDocument/2006/relationships" id="259" r:id="Rc80096d0399d4dbf"/>
    <p:sldId xmlns:r="http://schemas.openxmlformats.org/officeDocument/2006/relationships" id="260" r:id="Ra0e0a7c8906646b9"/>
    <p:sldId xmlns:r="http://schemas.openxmlformats.org/officeDocument/2006/relationships" id="261" r:id="R65e71a5a09714e40"/>
    <p:sldId xmlns:r="http://schemas.openxmlformats.org/officeDocument/2006/relationships" id="262" r:id="Re42592de1118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504a0501542d4" /><Relationship Type="http://schemas.openxmlformats.org/officeDocument/2006/relationships/slide" Target="/ppt/slides/slide1.xml" Id="R7f24ff6c40b84632" /><Relationship Type="http://schemas.openxmlformats.org/officeDocument/2006/relationships/slide" Target="/ppt/slides/slide2.xml" Id="Rdb1cfc8aba3149b7" /><Relationship Type="http://schemas.openxmlformats.org/officeDocument/2006/relationships/slide" Target="/ppt/slides/slide3.xml" Id="R9f018abad1474d4c" /><Relationship Type="http://schemas.openxmlformats.org/officeDocument/2006/relationships/slide" Target="/ppt/slides/slide4.xml" Id="Rc80096d0399d4dbf" /><Relationship Type="http://schemas.openxmlformats.org/officeDocument/2006/relationships/slide" Target="/ppt/slides/slide5.xml" Id="Ra0e0a7c8906646b9" /><Relationship Type="http://schemas.openxmlformats.org/officeDocument/2006/relationships/slide" Target="/ppt/slides/slide6.xml" Id="R65e71a5a09714e40" /><Relationship Type="http://schemas.openxmlformats.org/officeDocument/2006/relationships/slide" Target="/ppt/slides/slide7.xml" Id="Re42592de1118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b92e8323d4c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dd1448d81442f" /><Relationship Type="http://schemas.openxmlformats.org/officeDocument/2006/relationships/theme" Target="/ppt/slideMasters/theme/theme1.xml" Id="R7e79f4ead00e47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dd1448d81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432dc92c9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750a855c8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c95f13755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66ae798a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63887a6d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9985ee7843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0c5f8a065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3 295 589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WOGSTED LARS-ERIK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Vennersborgveien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lars-erik@sogruppen.no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996 828 107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