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f3ffd2191d4d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241eabede74ee9"/>
  </p:sldMasterIdLst>
  <p:sldIdLst>
    <p:sldId xmlns:r="http://schemas.openxmlformats.org/officeDocument/2006/relationships" id="256" r:id="R30b1f2e33c5a4f65"/>
    <p:sldId xmlns:r="http://schemas.openxmlformats.org/officeDocument/2006/relationships" id="257" r:id="Reff6e440298a4a8a"/>
    <p:sldId xmlns:r="http://schemas.openxmlformats.org/officeDocument/2006/relationships" id="258" r:id="Rbf7f58ce98c9490d"/>
    <p:sldId xmlns:r="http://schemas.openxmlformats.org/officeDocument/2006/relationships" id="259" r:id="Re9e33446c4914207"/>
    <p:sldId xmlns:r="http://schemas.openxmlformats.org/officeDocument/2006/relationships" id="260" r:id="R445753994b2b44f0"/>
    <p:sldId xmlns:r="http://schemas.openxmlformats.org/officeDocument/2006/relationships" id="261" r:id="R4f7fbc35eb7d4f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241eabede74ee9" /><Relationship Type="http://schemas.openxmlformats.org/officeDocument/2006/relationships/slide" Target="/ppt/slides/slide1.xml" Id="R30b1f2e33c5a4f65" /><Relationship Type="http://schemas.openxmlformats.org/officeDocument/2006/relationships/slide" Target="/ppt/slides/slide2.xml" Id="Reff6e440298a4a8a" /><Relationship Type="http://schemas.openxmlformats.org/officeDocument/2006/relationships/slide" Target="/ppt/slides/slide3.xml" Id="Rbf7f58ce98c9490d" /><Relationship Type="http://schemas.openxmlformats.org/officeDocument/2006/relationships/slide" Target="/ppt/slides/slide4.xml" Id="Re9e33446c4914207" /><Relationship Type="http://schemas.openxmlformats.org/officeDocument/2006/relationships/slide" Target="/ppt/slides/slide5.xml" Id="R445753994b2b44f0" /><Relationship Type="http://schemas.openxmlformats.org/officeDocument/2006/relationships/slide" Target="/ppt/slides/slide6.xml" Id="R4f7fbc35eb7d4f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5a7b0d96ae40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0017f03ea4956" /><Relationship Type="http://schemas.openxmlformats.org/officeDocument/2006/relationships/theme" Target="/ppt/slideMasters/theme/theme1.xml" Id="Re23241827c604b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70017f03ea49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01d47571348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baf2873ce40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2d58b4e8147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ff462537a44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0976d4e344f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b0d3198aa49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