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15bfa0e83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51ac9e198a41e0"/>
  </p:sldMasterIdLst>
  <p:sldIdLst>
    <p:sldId xmlns:r="http://schemas.openxmlformats.org/officeDocument/2006/relationships" id="256" r:id="Rb7b7ad9290454996"/>
    <p:sldId xmlns:r="http://schemas.openxmlformats.org/officeDocument/2006/relationships" id="257" r:id="Rd6acc230448b43ff"/>
    <p:sldId xmlns:r="http://schemas.openxmlformats.org/officeDocument/2006/relationships" id="258" r:id="R1dc5c57c4df34ab8"/>
    <p:sldId xmlns:r="http://schemas.openxmlformats.org/officeDocument/2006/relationships" id="259" r:id="Ra99e29e5ba3946fd"/>
    <p:sldId xmlns:r="http://schemas.openxmlformats.org/officeDocument/2006/relationships" id="260" r:id="R1fc5abccadab4fab"/>
    <p:sldId xmlns:r="http://schemas.openxmlformats.org/officeDocument/2006/relationships" id="261" r:id="Rea6162e173f74253"/>
    <p:sldId xmlns:r="http://schemas.openxmlformats.org/officeDocument/2006/relationships" id="262" r:id="R0c67d4947efd44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1ac9e198a41e0" /><Relationship Type="http://schemas.openxmlformats.org/officeDocument/2006/relationships/slide" Target="/ppt/slides/slide1.xml" Id="Rb7b7ad9290454996" /><Relationship Type="http://schemas.openxmlformats.org/officeDocument/2006/relationships/slide" Target="/ppt/slides/slide2.xml" Id="Rd6acc230448b43ff" /><Relationship Type="http://schemas.openxmlformats.org/officeDocument/2006/relationships/slide" Target="/ppt/slides/slide3.xml" Id="R1dc5c57c4df34ab8" /><Relationship Type="http://schemas.openxmlformats.org/officeDocument/2006/relationships/slide" Target="/ppt/slides/slide4.xml" Id="Ra99e29e5ba3946fd" /><Relationship Type="http://schemas.openxmlformats.org/officeDocument/2006/relationships/slide" Target="/ppt/slides/slide5.xml" Id="R1fc5abccadab4fab" /><Relationship Type="http://schemas.openxmlformats.org/officeDocument/2006/relationships/slide" Target="/ppt/slides/slide6.xml" Id="Rea6162e173f74253" /><Relationship Type="http://schemas.openxmlformats.org/officeDocument/2006/relationships/slide" Target="/ppt/slides/slide7.xml" Id="R0c67d4947efd44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0e21826bb47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a7e9263234c2f" /><Relationship Type="http://schemas.openxmlformats.org/officeDocument/2006/relationships/theme" Target="/ppt/slideMasters/theme/theme1.xml" Id="R8aad9cff3042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5a7e926323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8ce55d1b6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c3c3c378e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f20b9cefd41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8a63842c54c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42d2986a14e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aa69e92f84a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9b74d20eb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