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b7624bbdb24f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2727a55e84a7e"/>
  </p:sldMasterIdLst>
  <p:sldIdLst>
    <p:sldId xmlns:r="http://schemas.openxmlformats.org/officeDocument/2006/relationships" id="256" r:id="R8d5e29b5f2cf40bc"/>
    <p:sldId xmlns:r="http://schemas.openxmlformats.org/officeDocument/2006/relationships" id="257" r:id="Ra1aa17961004403b"/>
    <p:sldId xmlns:r="http://schemas.openxmlformats.org/officeDocument/2006/relationships" id="258" r:id="R5f97a1c579a946de"/>
    <p:sldId xmlns:r="http://schemas.openxmlformats.org/officeDocument/2006/relationships" id="259" r:id="Re7acdb2294034148"/>
    <p:sldId xmlns:r="http://schemas.openxmlformats.org/officeDocument/2006/relationships" id="260" r:id="R7cfbb20352fa4202"/>
    <p:sldId xmlns:r="http://schemas.openxmlformats.org/officeDocument/2006/relationships" id="261" r:id="R4bc4da7861674321"/>
    <p:sldId xmlns:r="http://schemas.openxmlformats.org/officeDocument/2006/relationships" id="262" r:id="Rb3b1a57de4e4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2727a55e84a7e" /><Relationship Type="http://schemas.openxmlformats.org/officeDocument/2006/relationships/slide" Target="/ppt/slides/slide1.xml" Id="R8d5e29b5f2cf40bc" /><Relationship Type="http://schemas.openxmlformats.org/officeDocument/2006/relationships/slide" Target="/ppt/slides/slide2.xml" Id="Ra1aa17961004403b" /><Relationship Type="http://schemas.openxmlformats.org/officeDocument/2006/relationships/slide" Target="/ppt/slides/slide3.xml" Id="R5f97a1c579a946de" /><Relationship Type="http://schemas.openxmlformats.org/officeDocument/2006/relationships/slide" Target="/ppt/slides/slide4.xml" Id="Re7acdb2294034148" /><Relationship Type="http://schemas.openxmlformats.org/officeDocument/2006/relationships/slide" Target="/ppt/slides/slide5.xml" Id="R7cfbb20352fa4202" /><Relationship Type="http://schemas.openxmlformats.org/officeDocument/2006/relationships/slide" Target="/ppt/slides/slide6.xml" Id="R4bc4da7861674321" /><Relationship Type="http://schemas.openxmlformats.org/officeDocument/2006/relationships/slide" Target="/ppt/slides/slide7.xml" Id="Rb3b1a57de4e4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c71b5c23b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0769b51e44b15" /><Relationship Type="http://schemas.openxmlformats.org/officeDocument/2006/relationships/theme" Target="/ppt/slideMasters/theme/theme1.xml" Id="R7c22944815a4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d0769b51e4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d7e1dac4448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817b4003a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8bce52f60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568853b6e4a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d49dfb0343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95ad8ca15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a834bca90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GRUNN-SERVICE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GRUNN-SERVICE HOLDING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−368 334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12 454 573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97 070 155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242 675 349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GRUNN-SERVICE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Nordlysvegen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GRUNN-SERVICE HOLDING AS</a:t>
            </a:r>
          </a:p>
        </p:txBody>
      </p:sp>
    </p:spTree>
  </p:cSld>
  <p:clrMapOvr>
    <a:masterClrMapping xmlns:a="http://schemas.openxmlformats.org/drawingml/2006/main"/>
  </p:clrMapOvr>
</p:sld>
</file>