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7f5423d4e24d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eb4f419ab64c87"/>
  </p:sldMasterIdLst>
  <p:sldIdLst>
    <p:sldId xmlns:r="http://schemas.openxmlformats.org/officeDocument/2006/relationships" id="256" r:id="R6cbd2e0f3b1a4b5a"/>
    <p:sldId xmlns:r="http://schemas.openxmlformats.org/officeDocument/2006/relationships" id="257" r:id="Rde86043626ba4d8e"/>
    <p:sldId xmlns:r="http://schemas.openxmlformats.org/officeDocument/2006/relationships" id="258" r:id="Raeb7410e5776432d"/>
    <p:sldId xmlns:r="http://schemas.openxmlformats.org/officeDocument/2006/relationships" id="259" r:id="R137341c3061c4bc3"/>
    <p:sldId xmlns:r="http://schemas.openxmlformats.org/officeDocument/2006/relationships" id="260" r:id="R55a7b90639d94f73"/>
    <p:sldId xmlns:r="http://schemas.openxmlformats.org/officeDocument/2006/relationships" id="261" r:id="R8763b023118d41fb"/>
    <p:sldId xmlns:r="http://schemas.openxmlformats.org/officeDocument/2006/relationships" id="262" r:id="Rcbec676ecb2949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eb4f419ab64c87" /><Relationship Type="http://schemas.openxmlformats.org/officeDocument/2006/relationships/slide" Target="/ppt/slides/slide1.xml" Id="R6cbd2e0f3b1a4b5a" /><Relationship Type="http://schemas.openxmlformats.org/officeDocument/2006/relationships/slide" Target="/ppt/slides/slide2.xml" Id="Rde86043626ba4d8e" /><Relationship Type="http://schemas.openxmlformats.org/officeDocument/2006/relationships/slide" Target="/ppt/slides/slide3.xml" Id="Raeb7410e5776432d" /><Relationship Type="http://schemas.openxmlformats.org/officeDocument/2006/relationships/slide" Target="/ppt/slides/slide4.xml" Id="R137341c3061c4bc3" /><Relationship Type="http://schemas.openxmlformats.org/officeDocument/2006/relationships/slide" Target="/ppt/slides/slide5.xml" Id="R55a7b90639d94f73" /><Relationship Type="http://schemas.openxmlformats.org/officeDocument/2006/relationships/slide" Target="/ppt/slides/slide6.xml" Id="R8763b023118d41fb" /><Relationship Type="http://schemas.openxmlformats.org/officeDocument/2006/relationships/slide" Target="/ppt/slides/slide7.xml" Id="Rcbec676ecb2949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dc06a7bb7d47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de3a347814f21" /><Relationship Type="http://schemas.openxmlformats.org/officeDocument/2006/relationships/theme" Target="/ppt/slideMasters/theme/theme1.xml" Id="R9bd92330aaa345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ede3a347814f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27bd26de140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65a8148f44e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6b305ee494f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e062e573843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a3a153ff14f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64ecc75934a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27ad8a5434d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LIBELLE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2 191 020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HAGESÆTER LARS ALVÆR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A. Hagesæter, Brekkelia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