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d43ffb19a94c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fc5fcc5424d0c"/>
  </p:sldMasterIdLst>
  <p:sldIdLst>
    <p:sldId xmlns:r="http://schemas.openxmlformats.org/officeDocument/2006/relationships" id="256" r:id="Rafe18bd874f34910"/>
    <p:sldId xmlns:r="http://schemas.openxmlformats.org/officeDocument/2006/relationships" id="257" r:id="Rc772d33228dc44ee"/>
    <p:sldId xmlns:r="http://schemas.openxmlformats.org/officeDocument/2006/relationships" id="258" r:id="R2c3c6a5f6b6c4b4e"/>
    <p:sldId xmlns:r="http://schemas.openxmlformats.org/officeDocument/2006/relationships" id="259" r:id="R5f117865373d4e7f"/>
    <p:sldId xmlns:r="http://schemas.openxmlformats.org/officeDocument/2006/relationships" id="260" r:id="R3fbfd6979562494a"/>
    <p:sldId xmlns:r="http://schemas.openxmlformats.org/officeDocument/2006/relationships" id="261" r:id="R143763a695354ff0"/>
    <p:sldId xmlns:r="http://schemas.openxmlformats.org/officeDocument/2006/relationships" id="262" r:id="R365d195383424e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fc5fcc5424d0c" /><Relationship Type="http://schemas.openxmlformats.org/officeDocument/2006/relationships/slide" Target="/ppt/slides/slide1.xml" Id="Rafe18bd874f34910" /><Relationship Type="http://schemas.openxmlformats.org/officeDocument/2006/relationships/slide" Target="/ppt/slides/slide2.xml" Id="Rc772d33228dc44ee" /><Relationship Type="http://schemas.openxmlformats.org/officeDocument/2006/relationships/slide" Target="/ppt/slides/slide3.xml" Id="R2c3c6a5f6b6c4b4e" /><Relationship Type="http://schemas.openxmlformats.org/officeDocument/2006/relationships/slide" Target="/ppt/slides/slide4.xml" Id="R5f117865373d4e7f" /><Relationship Type="http://schemas.openxmlformats.org/officeDocument/2006/relationships/slide" Target="/ppt/slides/slide5.xml" Id="R3fbfd6979562494a" /><Relationship Type="http://schemas.openxmlformats.org/officeDocument/2006/relationships/slide" Target="/ppt/slides/slide6.xml" Id="R143763a695354ff0" /><Relationship Type="http://schemas.openxmlformats.org/officeDocument/2006/relationships/slide" Target="/ppt/slides/slide7.xml" Id="R365d195383424e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798d191aa4c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d9ffe19fd4eab" /><Relationship Type="http://schemas.openxmlformats.org/officeDocument/2006/relationships/theme" Target="/ppt/slideMasters/theme/theme1.xml" Id="Rd8a61bd49366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bd9ffe19fd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9bf48689d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8c77108534a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baac304974b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5555860ca47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6c9b8b09e47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949c5b2ce44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5b22aaacb48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