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f6bd216e1f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a888693ce4187"/>
  </p:sldMasterIdLst>
  <p:sldIdLst>
    <p:sldId xmlns:r="http://schemas.openxmlformats.org/officeDocument/2006/relationships" id="256" r:id="Ra95d47115ccd4706"/>
    <p:sldId xmlns:r="http://schemas.openxmlformats.org/officeDocument/2006/relationships" id="257" r:id="R4c77a1731cda42d0"/>
    <p:sldId xmlns:r="http://schemas.openxmlformats.org/officeDocument/2006/relationships" id="258" r:id="R08224350eb534070"/>
    <p:sldId xmlns:r="http://schemas.openxmlformats.org/officeDocument/2006/relationships" id="259" r:id="Rce3340e2029d45a2"/>
    <p:sldId xmlns:r="http://schemas.openxmlformats.org/officeDocument/2006/relationships" id="260" r:id="Rce3d586a38b74d51"/>
    <p:sldId xmlns:r="http://schemas.openxmlformats.org/officeDocument/2006/relationships" id="261" r:id="R548acaca002348bb"/>
    <p:sldId xmlns:r="http://schemas.openxmlformats.org/officeDocument/2006/relationships" id="262" r:id="R69a10340e0614d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a888693ce4187" /><Relationship Type="http://schemas.openxmlformats.org/officeDocument/2006/relationships/slide" Target="/ppt/slides/slide1.xml" Id="Ra95d47115ccd4706" /><Relationship Type="http://schemas.openxmlformats.org/officeDocument/2006/relationships/slide" Target="/ppt/slides/slide2.xml" Id="R4c77a1731cda42d0" /><Relationship Type="http://schemas.openxmlformats.org/officeDocument/2006/relationships/slide" Target="/ppt/slides/slide3.xml" Id="R08224350eb534070" /><Relationship Type="http://schemas.openxmlformats.org/officeDocument/2006/relationships/slide" Target="/ppt/slides/slide4.xml" Id="Rce3340e2029d45a2" /><Relationship Type="http://schemas.openxmlformats.org/officeDocument/2006/relationships/slide" Target="/ppt/slides/slide5.xml" Id="Rce3d586a38b74d51" /><Relationship Type="http://schemas.openxmlformats.org/officeDocument/2006/relationships/slide" Target="/ppt/slides/slide6.xml" Id="R548acaca002348bb" /><Relationship Type="http://schemas.openxmlformats.org/officeDocument/2006/relationships/slide" Target="/ppt/slides/slide7.xml" Id="R69a10340e0614d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00927b93c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c9355d5b74379" /><Relationship Type="http://schemas.openxmlformats.org/officeDocument/2006/relationships/theme" Target="/ppt/slideMasters/theme/theme1.xml" Id="R3c398b55a536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c9355d5b7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018f39958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190a75451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d6f40d338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9abf59fa0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f0e3369b8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27814bc5c4b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bd0add81349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CREDERE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CREDERE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6 093 212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−229 058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373 348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755 524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FAALE AS  –  49,9 %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MONA ELISABETH  –  44,9 %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MIRZA SAROSH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WILLADSEN SVEIN C FAALE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Faale AS, Bellevue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1606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997 117 484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CREDERE AS</a:t>
            </a:r>
          </a:p>
        </p:txBody>
      </p:sp>
    </p:spTree>
  </p:cSld>
  <p:clrMapOvr>
    <a:masterClrMapping xmlns:a="http://schemas.openxmlformats.org/drawingml/2006/main"/>
  </p:clrMapOvr>
</p:sld>
</file>