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de51d1a1fb14c3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438308ef14b4d38"/>
  </p:sldMasterIdLst>
  <p:sldIdLst>
    <p:sldId xmlns:r="http://schemas.openxmlformats.org/officeDocument/2006/relationships" id="256" r:id="Recb2ac094a3c46bf"/>
    <p:sldId xmlns:r="http://schemas.openxmlformats.org/officeDocument/2006/relationships" id="257" r:id="R26b9808167884b79"/>
    <p:sldId xmlns:r="http://schemas.openxmlformats.org/officeDocument/2006/relationships" id="258" r:id="R93144052930e40e0"/>
    <p:sldId xmlns:r="http://schemas.openxmlformats.org/officeDocument/2006/relationships" id="259" r:id="R7b9c560d46cc400f"/>
    <p:sldId xmlns:r="http://schemas.openxmlformats.org/officeDocument/2006/relationships" id="260" r:id="Rfad1e747b5894658"/>
    <p:sldId xmlns:r="http://schemas.openxmlformats.org/officeDocument/2006/relationships" id="261" r:id="Re8b15b7b5c7e4f88"/>
    <p:sldId xmlns:r="http://schemas.openxmlformats.org/officeDocument/2006/relationships" id="262" r:id="R36266daafe674ee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438308ef14b4d38" /><Relationship Type="http://schemas.openxmlformats.org/officeDocument/2006/relationships/slide" Target="/ppt/slides/slide1.xml" Id="Recb2ac094a3c46bf" /><Relationship Type="http://schemas.openxmlformats.org/officeDocument/2006/relationships/slide" Target="/ppt/slides/slide2.xml" Id="R26b9808167884b79" /><Relationship Type="http://schemas.openxmlformats.org/officeDocument/2006/relationships/slide" Target="/ppt/slides/slide3.xml" Id="R93144052930e40e0" /><Relationship Type="http://schemas.openxmlformats.org/officeDocument/2006/relationships/slide" Target="/ppt/slides/slide4.xml" Id="R7b9c560d46cc400f" /><Relationship Type="http://schemas.openxmlformats.org/officeDocument/2006/relationships/slide" Target="/ppt/slides/slide5.xml" Id="Rfad1e747b5894658" /><Relationship Type="http://schemas.openxmlformats.org/officeDocument/2006/relationships/slide" Target="/ppt/slides/slide6.xml" Id="Re8b15b7b5c7e4f88" /><Relationship Type="http://schemas.openxmlformats.org/officeDocument/2006/relationships/slide" Target="/ppt/slides/slide7.xml" Id="R36266daafe674ee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0b30653ce42430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b38a129e8440a2" /><Relationship Type="http://schemas.openxmlformats.org/officeDocument/2006/relationships/theme" Target="/ppt/slideMasters/theme/theme1.xml" Id="Rdef797c839114a7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bb38a129e8440a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77866a2ce64a4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fb2139b7a2492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9248c15f204a7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9d2228f0e840d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62fa9e69ee4f4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92386509a346b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3c3ac277c3470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FRISTADSENTERET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FRISTADSENTERET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FRISTADSENTERET AS ble etablert [år] og holder til i Vinje.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FRISTADSENTERET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FRISTADSENTERET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FRISTADSENTERET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56 533 457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1 816 162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1 385 722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13 155 634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22 000 207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FRISTADSENTERET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INEL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FRISTADSENTERET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Vinjevegen 178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3890 Vinje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997 136 012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FRISTADSENTERET AS</a:t>
            </a:r>
          </a:p>
        </p:txBody>
      </p:sp>
    </p:spTree>
  </p:cSld>
  <p:clrMapOvr>
    <a:masterClrMapping xmlns:a="http://schemas.openxmlformats.org/drawingml/2006/main"/>
  </p:clrMapOvr>
</p:sld>
</file>