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4be90d98740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ddd4a15184306"/>
  </p:sldMasterIdLst>
  <p:sldIdLst>
    <p:sldId xmlns:r="http://schemas.openxmlformats.org/officeDocument/2006/relationships" id="256" r:id="Re15b81d1c4b749a7"/>
    <p:sldId xmlns:r="http://schemas.openxmlformats.org/officeDocument/2006/relationships" id="257" r:id="R60f37991fb994213"/>
    <p:sldId xmlns:r="http://schemas.openxmlformats.org/officeDocument/2006/relationships" id="258" r:id="Rdc1137a4fb7a4f3e"/>
    <p:sldId xmlns:r="http://schemas.openxmlformats.org/officeDocument/2006/relationships" id="259" r:id="R6933045c4efb45be"/>
    <p:sldId xmlns:r="http://schemas.openxmlformats.org/officeDocument/2006/relationships" id="260" r:id="Rb3c0b9cf3bd8454e"/>
    <p:sldId xmlns:r="http://schemas.openxmlformats.org/officeDocument/2006/relationships" id="261" r:id="Ra42a140a4abb4224"/>
    <p:sldId xmlns:r="http://schemas.openxmlformats.org/officeDocument/2006/relationships" id="262" r:id="R12dcab3cee444b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ddd4a15184306" /><Relationship Type="http://schemas.openxmlformats.org/officeDocument/2006/relationships/slide" Target="/ppt/slides/slide1.xml" Id="Re15b81d1c4b749a7" /><Relationship Type="http://schemas.openxmlformats.org/officeDocument/2006/relationships/slide" Target="/ppt/slides/slide2.xml" Id="R60f37991fb994213" /><Relationship Type="http://schemas.openxmlformats.org/officeDocument/2006/relationships/slide" Target="/ppt/slides/slide3.xml" Id="Rdc1137a4fb7a4f3e" /><Relationship Type="http://schemas.openxmlformats.org/officeDocument/2006/relationships/slide" Target="/ppt/slides/slide4.xml" Id="R6933045c4efb45be" /><Relationship Type="http://schemas.openxmlformats.org/officeDocument/2006/relationships/slide" Target="/ppt/slides/slide5.xml" Id="Rb3c0b9cf3bd8454e" /><Relationship Type="http://schemas.openxmlformats.org/officeDocument/2006/relationships/slide" Target="/ppt/slides/slide6.xml" Id="Ra42a140a4abb4224" /><Relationship Type="http://schemas.openxmlformats.org/officeDocument/2006/relationships/slide" Target="/ppt/slides/slide7.xml" Id="R12dcab3cee444b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c977001344a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f03bad817470a" /><Relationship Type="http://schemas.openxmlformats.org/officeDocument/2006/relationships/theme" Target="/ppt/slideMasters/theme/theme1.xml" Id="R814f5c51ee6c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ef03bad81747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ca289476748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56b8bdd3740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334b3dfdf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617318ce3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8bf7fa09d40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35fa0b5f74e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8f1212fef45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WHYDENTIFY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32 262 301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8 482 019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13 485 690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AB  –  72,9 %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HANS PETTER AAGAARD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Jernbanetorget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nicolas.tidhammar@whydentify.no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