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d6fd4700ce49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773d67d5694479"/>
  </p:sldMasterIdLst>
  <p:sldIdLst>
    <p:sldId xmlns:r="http://schemas.openxmlformats.org/officeDocument/2006/relationships" id="256" r:id="R8e68cb7dac274d17"/>
    <p:sldId xmlns:r="http://schemas.openxmlformats.org/officeDocument/2006/relationships" id="257" r:id="R637450d34a7c4489"/>
    <p:sldId xmlns:r="http://schemas.openxmlformats.org/officeDocument/2006/relationships" id="258" r:id="Rf2a5e062f0ba497b"/>
    <p:sldId xmlns:r="http://schemas.openxmlformats.org/officeDocument/2006/relationships" id="259" r:id="Ra640a27cf30a4d93"/>
    <p:sldId xmlns:r="http://schemas.openxmlformats.org/officeDocument/2006/relationships" id="260" r:id="R3e553ab27bd94ad5"/>
    <p:sldId xmlns:r="http://schemas.openxmlformats.org/officeDocument/2006/relationships" id="261" r:id="R466410fb8015400b"/>
    <p:sldId xmlns:r="http://schemas.openxmlformats.org/officeDocument/2006/relationships" id="262" r:id="R440e5d66fa404a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73d67d5694479" /><Relationship Type="http://schemas.openxmlformats.org/officeDocument/2006/relationships/slide" Target="/ppt/slides/slide1.xml" Id="R8e68cb7dac274d17" /><Relationship Type="http://schemas.openxmlformats.org/officeDocument/2006/relationships/slide" Target="/ppt/slides/slide2.xml" Id="R637450d34a7c4489" /><Relationship Type="http://schemas.openxmlformats.org/officeDocument/2006/relationships/slide" Target="/ppt/slides/slide3.xml" Id="Rf2a5e062f0ba497b" /><Relationship Type="http://schemas.openxmlformats.org/officeDocument/2006/relationships/slide" Target="/ppt/slides/slide4.xml" Id="Ra640a27cf30a4d93" /><Relationship Type="http://schemas.openxmlformats.org/officeDocument/2006/relationships/slide" Target="/ppt/slides/slide5.xml" Id="R3e553ab27bd94ad5" /><Relationship Type="http://schemas.openxmlformats.org/officeDocument/2006/relationships/slide" Target="/ppt/slides/slide6.xml" Id="R466410fb8015400b" /><Relationship Type="http://schemas.openxmlformats.org/officeDocument/2006/relationships/slide" Target="/ppt/slides/slide7.xml" Id="R440e5d66fa404a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db815e7204a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14b4141734116" /><Relationship Type="http://schemas.openxmlformats.org/officeDocument/2006/relationships/theme" Target="/ppt/slideMasters/theme/theme1.xml" Id="R20aaa0afc09941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d14b41417341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16dc23ee340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d2781ce544f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594937f1f4e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edd54a8134a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af99768c44a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bb450b47a4c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e27c71d5c4d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